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6" r:id="rId5"/>
    <p:sldId id="273" r:id="rId6"/>
    <p:sldId id="276" r:id="rId7"/>
    <p:sldId id="288" r:id="rId8"/>
    <p:sldId id="278" r:id="rId9"/>
    <p:sldId id="279" r:id="rId10"/>
    <p:sldId id="280" r:id="rId11"/>
    <p:sldId id="281" r:id="rId12"/>
    <p:sldId id="282" r:id="rId13"/>
    <p:sldId id="283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ACBA9-5F03-472C-8FC6-52A5D7F7A00B}" type="doc">
      <dgm:prSet loTypeId="urn:microsoft.com/office/officeart/2005/8/layout/hierarchy5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0D6CF97-B737-42F6-A695-24B8E1F0DBAC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Система оценки включает</a:t>
          </a:r>
          <a:endParaRPr lang="ru-RU" sz="2400" b="1" dirty="0">
            <a:solidFill>
              <a:schemeClr val="tx1"/>
            </a:solidFill>
          </a:endParaRPr>
        </a:p>
      </dgm:t>
    </dgm:pt>
    <dgm:pt modelId="{9048D80B-5CA8-4CFA-8F73-698CDB865435}" type="parTrans" cxnId="{EE89A4E5-766C-4581-A649-E0BE1904B9C7}">
      <dgm:prSet/>
      <dgm:spPr/>
      <dgm:t>
        <a:bodyPr/>
        <a:lstStyle/>
        <a:p>
          <a:endParaRPr lang="ru-RU"/>
        </a:p>
      </dgm:t>
    </dgm:pt>
    <dgm:pt modelId="{A08B7686-2B0A-42F2-9867-B74B3C3928DE}" type="sibTrans" cxnId="{EE89A4E5-766C-4581-A649-E0BE1904B9C7}">
      <dgm:prSet/>
      <dgm:spPr/>
      <dgm:t>
        <a:bodyPr/>
        <a:lstStyle/>
        <a:p>
          <a:endParaRPr lang="ru-RU"/>
        </a:p>
      </dgm:t>
    </dgm:pt>
    <dgm:pt modelId="{0001FA3B-6289-4766-8493-9ADB2F7DA7D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i="1" dirty="0" smtClean="0">
              <a:solidFill>
                <a:schemeClr val="tx1"/>
              </a:solidFill>
            </a:rPr>
            <a:t>оценку достижения планируемых результатов</a:t>
          </a:r>
        </a:p>
        <a:p>
          <a:pPr algn="ctr">
            <a:spcAft>
              <a:spcPts val="0"/>
            </a:spcAft>
          </a:pPr>
          <a:endParaRPr lang="ru-RU" sz="2000" b="1" i="1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ru-RU" sz="1600" b="1" i="1" dirty="0" smtClean="0">
            <a:solidFill>
              <a:schemeClr val="tx1"/>
            </a:solidFill>
          </a:endParaRPr>
        </a:p>
      </dgm:t>
    </dgm:pt>
    <dgm:pt modelId="{12860423-6E72-42AC-855D-0A8660234176}" type="parTrans" cxnId="{7FA35374-DF54-42E7-A21C-9D9D20BEF474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D9FC2D76-F1C2-429A-92BD-4D9E9FB22967}" type="sibTrans" cxnId="{7FA35374-DF54-42E7-A21C-9D9D20BEF474}">
      <dgm:prSet/>
      <dgm:spPr/>
      <dgm:t>
        <a:bodyPr/>
        <a:lstStyle/>
        <a:p>
          <a:endParaRPr lang="ru-RU"/>
        </a:p>
      </dgm:t>
    </dgm:pt>
    <dgm:pt modelId="{A2441C97-47F8-410D-9EFC-5AB8310E8C7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оценку результатов деятельности системы образования</a:t>
          </a:r>
          <a:endParaRPr lang="ru-RU" sz="2000" b="1" i="1" dirty="0">
            <a:solidFill>
              <a:schemeClr val="tx1"/>
            </a:solidFill>
          </a:endParaRPr>
        </a:p>
      </dgm:t>
    </dgm:pt>
    <dgm:pt modelId="{F5FF881C-82EB-4F4A-A1AB-0083AB60D130}" type="parTrans" cxnId="{04DC7BDF-A7F6-41E7-966C-0E6EB3042AC6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D9621BF7-F42B-4BBE-9E1A-8263FADD8FB2}" type="sibTrans" cxnId="{04DC7BDF-A7F6-41E7-966C-0E6EB3042AC6}">
      <dgm:prSet/>
      <dgm:spPr/>
      <dgm:t>
        <a:bodyPr/>
        <a:lstStyle/>
        <a:p>
          <a:endParaRPr lang="ru-RU"/>
        </a:p>
      </dgm:t>
    </dgm:pt>
    <dgm:pt modelId="{E6A03F7B-8E84-4C96-99F6-0D05ECBB372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оценку деятельности педагогов и школы</a:t>
          </a:r>
          <a:endParaRPr lang="ru-RU" sz="2000" b="1" i="1" dirty="0">
            <a:solidFill>
              <a:schemeClr val="tx1"/>
            </a:solidFill>
          </a:endParaRPr>
        </a:p>
      </dgm:t>
    </dgm:pt>
    <dgm:pt modelId="{42DB7680-99D4-4166-83DB-7120526C5DB2}" type="sibTrans" cxnId="{05005ACB-A185-4A40-B81E-B6EC1C6F438A}">
      <dgm:prSet/>
      <dgm:spPr/>
      <dgm:t>
        <a:bodyPr/>
        <a:lstStyle/>
        <a:p>
          <a:endParaRPr lang="ru-RU"/>
        </a:p>
      </dgm:t>
    </dgm:pt>
    <dgm:pt modelId="{9B8CEFF0-B262-4683-8EEF-C208CDC7355E}" type="parTrans" cxnId="{05005ACB-A185-4A40-B81E-B6EC1C6F438A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0FCC1400-899E-416F-8B86-535DDB160B77}" type="pres">
      <dgm:prSet presAssocID="{8A2ACBA9-5F03-472C-8FC6-52A5D7F7A00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474B0-8CAE-43EB-9E08-4F90FBB2E0E2}" type="pres">
      <dgm:prSet presAssocID="{8A2ACBA9-5F03-472C-8FC6-52A5D7F7A00B}" presName="hierFlow" presStyleCnt="0"/>
      <dgm:spPr/>
      <dgm:t>
        <a:bodyPr/>
        <a:lstStyle/>
        <a:p>
          <a:endParaRPr lang="ru-RU"/>
        </a:p>
      </dgm:t>
    </dgm:pt>
    <dgm:pt modelId="{00B8B437-EDE6-4433-95C7-E681743CDD8A}" type="pres">
      <dgm:prSet presAssocID="{8A2ACBA9-5F03-472C-8FC6-52A5D7F7A00B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B701144-B619-4462-8DAC-8C5F27D029CD}" type="pres">
      <dgm:prSet presAssocID="{90D6CF97-B737-42F6-A695-24B8E1F0DBAC}" presName="Name17" presStyleCnt="0"/>
      <dgm:spPr/>
      <dgm:t>
        <a:bodyPr/>
        <a:lstStyle/>
        <a:p>
          <a:endParaRPr lang="ru-RU"/>
        </a:p>
      </dgm:t>
    </dgm:pt>
    <dgm:pt modelId="{88B2AA7A-E722-4282-9E3C-3BF23FC484AF}" type="pres">
      <dgm:prSet presAssocID="{90D6CF97-B737-42F6-A695-24B8E1F0DBAC}" presName="level1Shape" presStyleLbl="node0" presStyleIdx="0" presStyleCnt="1" custScaleX="66900" custScaleY="305407" custLinFactNeighborX="-14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78F11C-7196-420B-B8D1-0CB5495B2428}" type="pres">
      <dgm:prSet presAssocID="{90D6CF97-B737-42F6-A695-24B8E1F0DBAC}" presName="hierChild2" presStyleCnt="0"/>
      <dgm:spPr/>
      <dgm:t>
        <a:bodyPr/>
        <a:lstStyle/>
        <a:p>
          <a:endParaRPr lang="ru-RU"/>
        </a:p>
      </dgm:t>
    </dgm:pt>
    <dgm:pt modelId="{D217791C-C892-43AD-A435-A3C31105C529}" type="pres">
      <dgm:prSet presAssocID="{12860423-6E72-42AC-855D-0A8660234176}" presName="Name25" presStyleLbl="parChTrans1D2" presStyleIdx="0" presStyleCnt="3"/>
      <dgm:spPr/>
      <dgm:t>
        <a:bodyPr/>
        <a:lstStyle/>
        <a:p>
          <a:endParaRPr lang="ru-RU"/>
        </a:p>
      </dgm:t>
    </dgm:pt>
    <dgm:pt modelId="{7388A3C9-0D45-4EDB-87F4-863BF04D9433}" type="pres">
      <dgm:prSet presAssocID="{12860423-6E72-42AC-855D-0A866023417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8E65121-4500-442F-9E4A-D1A734275030}" type="pres">
      <dgm:prSet presAssocID="{0001FA3B-6289-4766-8493-9ADB2F7DA7D3}" presName="Name30" presStyleCnt="0"/>
      <dgm:spPr/>
      <dgm:t>
        <a:bodyPr/>
        <a:lstStyle/>
        <a:p>
          <a:endParaRPr lang="ru-RU"/>
        </a:p>
      </dgm:t>
    </dgm:pt>
    <dgm:pt modelId="{97322486-92BA-42A9-A5DD-C7B5F80B359C}" type="pres">
      <dgm:prSet presAssocID="{0001FA3B-6289-4766-8493-9ADB2F7DA7D3}" presName="level2Shape" presStyleLbl="node2" presStyleIdx="0" presStyleCnt="3" custAng="10800000" custFlipVert="1" custScaleX="234949" custScaleY="107693" custLinFactNeighborX="-6220" custLinFactNeighborY="-31683"/>
      <dgm:spPr/>
      <dgm:t>
        <a:bodyPr/>
        <a:lstStyle/>
        <a:p>
          <a:endParaRPr lang="ru-RU"/>
        </a:p>
      </dgm:t>
    </dgm:pt>
    <dgm:pt modelId="{6C96E787-F38B-40D7-BED0-4558FF202A95}" type="pres">
      <dgm:prSet presAssocID="{0001FA3B-6289-4766-8493-9ADB2F7DA7D3}" presName="hierChild3" presStyleCnt="0"/>
      <dgm:spPr/>
      <dgm:t>
        <a:bodyPr/>
        <a:lstStyle/>
        <a:p>
          <a:endParaRPr lang="ru-RU"/>
        </a:p>
      </dgm:t>
    </dgm:pt>
    <dgm:pt modelId="{752C2CE5-4521-49E1-BE33-4FAF7CB9A9CA}" type="pres">
      <dgm:prSet presAssocID="{9B8CEFF0-B262-4683-8EEF-C208CDC7355E}" presName="Name25" presStyleLbl="parChTrans1D2" presStyleIdx="1" presStyleCnt="3"/>
      <dgm:spPr/>
      <dgm:t>
        <a:bodyPr/>
        <a:lstStyle/>
        <a:p>
          <a:endParaRPr lang="ru-RU"/>
        </a:p>
      </dgm:t>
    </dgm:pt>
    <dgm:pt modelId="{4E1B62F9-A76B-483C-8C4F-10038EA864CD}" type="pres">
      <dgm:prSet presAssocID="{9B8CEFF0-B262-4683-8EEF-C208CDC7355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A199BAA-A249-40D1-A393-CB584C976362}" type="pres">
      <dgm:prSet presAssocID="{E6A03F7B-8E84-4C96-99F6-0D05ECBB372B}" presName="Name30" presStyleCnt="0"/>
      <dgm:spPr/>
      <dgm:t>
        <a:bodyPr/>
        <a:lstStyle/>
        <a:p>
          <a:endParaRPr lang="ru-RU"/>
        </a:p>
      </dgm:t>
    </dgm:pt>
    <dgm:pt modelId="{A029A9DE-2ACA-4EAA-8AFA-AF73572FF57A}" type="pres">
      <dgm:prSet presAssocID="{E6A03F7B-8E84-4C96-99F6-0D05ECBB372B}" presName="level2Shape" presStyleLbl="node2" presStyleIdx="1" presStyleCnt="3" custScaleX="238087" custLinFactNeighborX="-5783" custLinFactNeighborY="341"/>
      <dgm:spPr/>
      <dgm:t>
        <a:bodyPr/>
        <a:lstStyle/>
        <a:p>
          <a:endParaRPr lang="ru-RU"/>
        </a:p>
      </dgm:t>
    </dgm:pt>
    <dgm:pt modelId="{3B163ECD-E27E-4F4A-AAD3-3058C0704DAC}" type="pres">
      <dgm:prSet presAssocID="{E6A03F7B-8E84-4C96-99F6-0D05ECBB372B}" presName="hierChild3" presStyleCnt="0"/>
      <dgm:spPr/>
      <dgm:t>
        <a:bodyPr/>
        <a:lstStyle/>
        <a:p>
          <a:endParaRPr lang="ru-RU"/>
        </a:p>
      </dgm:t>
    </dgm:pt>
    <dgm:pt modelId="{A1A7E8DA-FC6B-497D-A9BE-4E654C30A703}" type="pres">
      <dgm:prSet presAssocID="{F5FF881C-82EB-4F4A-A1AB-0083AB60D130}" presName="Name25" presStyleLbl="parChTrans1D2" presStyleIdx="2" presStyleCnt="3"/>
      <dgm:spPr/>
      <dgm:t>
        <a:bodyPr/>
        <a:lstStyle/>
        <a:p>
          <a:endParaRPr lang="ru-RU"/>
        </a:p>
      </dgm:t>
    </dgm:pt>
    <dgm:pt modelId="{7E2C3BC1-AF84-4CED-9457-652A2A0D82C2}" type="pres">
      <dgm:prSet presAssocID="{F5FF881C-82EB-4F4A-A1AB-0083AB60D13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F182C60-EF7B-4CC5-BC0D-83DCE76032B1}" type="pres">
      <dgm:prSet presAssocID="{A2441C97-47F8-410D-9EFC-5AB8310E8C70}" presName="Name30" presStyleCnt="0"/>
      <dgm:spPr/>
      <dgm:t>
        <a:bodyPr/>
        <a:lstStyle/>
        <a:p>
          <a:endParaRPr lang="ru-RU"/>
        </a:p>
      </dgm:t>
    </dgm:pt>
    <dgm:pt modelId="{BB100307-6B06-4D50-8190-15F62CBF21F8}" type="pres">
      <dgm:prSet presAssocID="{A2441C97-47F8-410D-9EFC-5AB8310E8C70}" presName="level2Shape" presStyleLbl="node2" presStyleIdx="2" presStyleCnt="3" custScaleX="232923" custLinFactY="100000" custLinFactNeighborX="-6220" custLinFactNeighborY="168258"/>
      <dgm:spPr/>
      <dgm:t>
        <a:bodyPr/>
        <a:lstStyle/>
        <a:p>
          <a:endParaRPr lang="ru-RU"/>
        </a:p>
      </dgm:t>
    </dgm:pt>
    <dgm:pt modelId="{08D274AF-1899-4177-81C7-A9C8AFFB4F17}" type="pres">
      <dgm:prSet presAssocID="{A2441C97-47F8-410D-9EFC-5AB8310E8C70}" presName="hierChild3" presStyleCnt="0"/>
      <dgm:spPr/>
      <dgm:t>
        <a:bodyPr/>
        <a:lstStyle/>
        <a:p>
          <a:endParaRPr lang="ru-RU"/>
        </a:p>
      </dgm:t>
    </dgm:pt>
    <dgm:pt modelId="{C7A202CD-2EE7-484F-BDE5-4646F17C0EFD}" type="pres">
      <dgm:prSet presAssocID="{8A2ACBA9-5F03-472C-8FC6-52A5D7F7A00B}" presName="bgShapesFlow" presStyleCnt="0"/>
      <dgm:spPr/>
      <dgm:t>
        <a:bodyPr/>
        <a:lstStyle/>
        <a:p>
          <a:endParaRPr lang="ru-RU"/>
        </a:p>
      </dgm:t>
    </dgm:pt>
  </dgm:ptLst>
  <dgm:cxnLst>
    <dgm:cxn modelId="{BF343A3C-3C49-4385-9F74-147622D30F6F}" type="presOf" srcId="{A2441C97-47F8-410D-9EFC-5AB8310E8C70}" destId="{BB100307-6B06-4D50-8190-15F62CBF21F8}" srcOrd="0" destOrd="0" presId="urn:microsoft.com/office/officeart/2005/8/layout/hierarchy5"/>
    <dgm:cxn modelId="{1DEF965D-2129-4448-AC3A-94D0B4B492DF}" type="presOf" srcId="{12860423-6E72-42AC-855D-0A8660234176}" destId="{D217791C-C892-43AD-A435-A3C31105C529}" srcOrd="0" destOrd="0" presId="urn:microsoft.com/office/officeart/2005/8/layout/hierarchy5"/>
    <dgm:cxn modelId="{7BDA2593-70C3-4226-8D49-3167A4CE8FFE}" type="presOf" srcId="{9B8CEFF0-B262-4683-8EEF-C208CDC7355E}" destId="{4E1B62F9-A76B-483C-8C4F-10038EA864CD}" srcOrd="1" destOrd="0" presId="urn:microsoft.com/office/officeart/2005/8/layout/hierarchy5"/>
    <dgm:cxn modelId="{EE89A4E5-766C-4581-A649-E0BE1904B9C7}" srcId="{8A2ACBA9-5F03-472C-8FC6-52A5D7F7A00B}" destId="{90D6CF97-B737-42F6-A695-24B8E1F0DBAC}" srcOrd="0" destOrd="0" parTransId="{9048D80B-5CA8-4CFA-8F73-698CDB865435}" sibTransId="{A08B7686-2B0A-42F2-9867-B74B3C3928DE}"/>
    <dgm:cxn modelId="{04DC7BDF-A7F6-41E7-966C-0E6EB3042AC6}" srcId="{90D6CF97-B737-42F6-A695-24B8E1F0DBAC}" destId="{A2441C97-47F8-410D-9EFC-5AB8310E8C70}" srcOrd="2" destOrd="0" parTransId="{F5FF881C-82EB-4F4A-A1AB-0083AB60D130}" sibTransId="{D9621BF7-F42B-4BBE-9E1A-8263FADD8FB2}"/>
    <dgm:cxn modelId="{7013B3F5-B2B3-41A3-9FB2-C239A5B1B6A9}" type="presOf" srcId="{F5FF881C-82EB-4F4A-A1AB-0083AB60D130}" destId="{7E2C3BC1-AF84-4CED-9457-652A2A0D82C2}" srcOrd="1" destOrd="0" presId="urn:microsoft.com/office/officeart/2005/8/layout/hierarchy5"/>
    <dgm:cxn modelId="{CDF34FED-436B-4947-8E29-E6225AECAF90}" type="presOf" srcId="{0001FA3B-6289-4766-8493-9ADB2F7DA7D3}" destId="{97322486-92BA-42A9-A5DD-C7B5F80B359C}" srcOrd="0" destOrd="0" presId="urn:microsoft.com/office/officeart/2005/8/layout/hierarchy5"/>
    <dgm:cxn modelId="{7FA35374-DF54-42E7-A21C-9D9D20BEF474}" srcId="{90D6CF97-B737-42F6-A695-24B8E1F0DBAC}" destId="{0001FA3B-6289-4766-8493-9ADB2F7DA7D3}" srcOrd="0" destOrd="0" parTransId="{12860423-6E72-42AC-855D-0A8660234176}" sibTransId="{D9FC2D76-F1C2-429A-92BD-4D9E9FB22967}"/>
    <dgm:cxn modelId="{6D9E9FBC-382A-4B0E-A73F-BF2A6DFF65E5}" type="presOf" srcId="{8A2ACBA9-5F03-472C-8FC6-52A5D7F7A00B}" destId="{0FCC1400-899E-416F-8B86-535DDB160B77}" srcOrd="0" destOrd="0" presId="urn:microsoft.com/office/officeart/2005/8/layout/hierarchy5"/>
    <dgm:cxn modelId="{C90BD06C-2927-4C23-849C-30264A345061}" type="presOf" srcId="{12860423-6E72-42AC-855D-0A8660234176}" destId="{7388A3C9-0D45-4EDB-87F4-863BF04D9433}" srcOrd="1" destOrd="0" presId="urn:microsoft.com/office/officeart/2005/8/layout/hierarchy5"/>
    <dgm:cxn modelId="{9EA24B0F-5668-428C-B71E-2BC1707F26D1}" type="presOf" srcId="{90D6CF97-B737-42F6-A695-24B8E1F0DBAC}" destId="{88B2AA7A-E722-4282-9E3C-3BF23FC484AF}" srcOrd="0" destOrd="0" presId="urn:microsoft.com/office/officeart/2005/8/layout/hierarchy5"/>
    <dgm:cxn modelId="{AE1D5183-3720-4DA1-967C-2E9AD1A77860}" type="presOf" srcId="{E6A03F7B-8E84-4C96-99F6-0D05ECBB372B}" destId="{A029A9DE-2ACA-4EAA-8AFA-AF73572FF57A}" srcOrd="0" destOrd="0" presId="urn:microsoft.com/office/officeart/2005/8/layout/hierarchy5"/>
    <dgm:cxn modelId="{05005ACB-A185-4A40-B81E-B6EC1C6F438A}" srcId="{90D6CF97-B737-42F6-A695-24B8E1F0DBAC}" destId="{E6A03F7B-8E84-4C96-99F6-0D05ECBB372B}" srcOrd="1" destOrd="0" parTransId="{9B8CEFF0-B262-4683-8EEF-C208CDC7355E}" sibTransId="{42DB7680-99D4-4166-83DB-7120526C5DB2}"/>
    <dgm:cxn modelId="{D9A74E0A-616E-4E28-8A85-9CD68E2AA916}" type="presOf" srcId="{9B8CEFF0-B262-4683-8EEF-C208CDC7355E}" destId="{752C2CE5-4521-49E1-BE33-4FAF7CB9A9CA}" srcOrd="0" destOrd="0" presId="urn:microsoft.com/office/officeart/2005/8/layout/hierarchy5"/>
    <dgm:cxn modelId="{3A7B68AD-B2A6-4F14-8548-45CF6F3FF23C}" type="presOf" srcId="{F5FF881C-82EB-4F4A-A1AB-0083AB60D130}" destId="{A1A7E8DA-FC6B-497D-A9BE-4E654C30A703}" srcOrd="0" destOrd="0" presId="urn:microsoft.com/office/officeart/2005/8/layout/hierarchy5"/>
    <dgm:cxn modelId="{AA0E0734-17CA-4D9F-B3C4-6A21E60E131C}" type="presParOf" srcId="{0FCC1400-899E-416F-8B86-535DDB160B77}" destId="{8BB474B0-8CAE-43EB-9E08-4F90FBB2E0E2}" srcOrd="0" destOrd="0" presId="urn:microsoft.com/office/officeart/2005/8/layout/hierarchy5"/>
    <dgm:cxn modelId="{C583ADD5-7D05-4BDC-828B-485A5915C8A8}" type="presParOf" srcId="{8BB474B0-8CAE-43EB-9E08-4F90FBB2E0E2}" destId="{00B8B437-EDE6-4433-95C7-E681743CDD8A}" srcOrd="0" destOrd="0" presId="urn:microsoft.com/office/officeart/2005/8/layout/hierarchy5"/>
    <dgm:cxn modelId="{16C25EFB-FB10-4AB9-A9BF-8E0A0C5EBD8A}" type="presParOf" srcId="{00B8B437-EDE6-4433-95C7-E681743CDD8A}" destId="{9B701144-B619-4462-8DAC-8C5F27D029CD}" srcOrd="0" destOrd="0" presId="urn:microsoft.com/office/officeart/2005/8/layout/hierarchy5"/>
    <dgm:cxn modelId="{60BA8FE9-DF04-479E-831C-F7872CAFB748}" type="presParOf" srcId="{9B701144-B619-4462-8DAC-8C5F27D029CD}" destId="{88B2AA7A-E722-4282-9E3C-3BF23FC484AF}" srcOrd="0" destOrd="0" presId="urn:microsoft.com/office/officeart/2005/8/layout/hierarchy5"/>
    <dgm:cxn modelId="{4389546B-26C6-4545-BF4A-9FB54A14F124}" type="presParOf" srcId="{9B701144-B619-4462-8DAC-8C5F27D029CD}" destId="{7478F11C-7196-420B-B8D1-0CB5495B2428}" srcOrd="1" destOrd="0" presId="urn:microsoft.com/office/officeart/2005/8/layout/hierarchy5"/>
    <dgm:cxn modelId="{E2951080-8A9C-485B-8079-6310276D7A6B}" type="presParOf" srcId="{7478F11C-7196-420B-B8D1-0CB5495B2428}" destId="{D217791C-C892-43AD-A435-A3C31105C529}" srcOrd="0" destOrd="0" presId="urn:microsoft.com/office/officeart/2005/8/layout/hierarchy5"/>
    <dgm:cxn modelId="{F87D37BE-4FE9-4663-B86F-DF9BE72EBAAE}" type="presParOf" srcId="{D217791C-C892-43AD-A435-A3C31105C529}" destId="{7388A3C9-0D45-4EDB-87F4-863BF04D9433}" srcOrd="0" destOrd="0" presId="urn:microsoft.com/office/officeart/2005/8/layout/hierarchy5"/>
    <dgm:cxn modelId="{97DCC743-4264-49B7-97B2-4C4E9950EA03}" type="presParOf" srcId="{7478F11C-7196-420B-B8D1-0CB5495B2428}" destId="{28E65121-4500-442F-9E4A-D1A734275030}" srcOrd="1" destOrd="0" presId="urn:microsoft.com/office/officeart/2005/8/layout/hierarchy5"/>
    <dgm:cxn modelId="{7CC66DCF-09EE-4CF5-83B9-028FF10D8D20}" type="presParOf" srcId="{28E65121-4500-442F-9E4A-D1A734275030}" destId="{97322486-92BA-42A9-A5DD-C7B5F80B359C}" srcOrd="0" destOrd="0" presId="urn:microsoft.com/office/officeart/2005/8/layout/hierarchy5"/>
    <dgm:cxn modelId="{C59BE859-C2A0-48DD-9C89-0F931F6DA29C}" type="presParOf" srcId="{28E65121-4500-442F-9E4A-D1A734275030}" destId="{6C96E787-F38B-40D7-BED0-4558FF202A95}" srcOrd="1" destOrd="0" presId="urn:microsoft.com/office/officeart/2005/8/layout/hierarchy5"/>
    <dgm:cxn modelId="{4A6C9D79-6823-4CBC-9E27-CE074E97D7A6}" type="presParOf" srcId="{7478F11C-7196-420B-B8D1-0CB5495B2428}" destId="{752C2CE5-4521-49E1-BE33-4FAF7CB9A9CA}" srcOrd="2" destOrd="0" presId="urn:microsoft.com/office/officeart/2005/8/layout/hierarchy5"/>
    <dgm:cxn modelId="{21C1BC45-2BE1-4179-9F1F-0C460236893A}" type="presParOf" srcId="{752C2CE5-4521-49E1-BE33-4FAF7CB9A9CA}" destId="{4E1B62F9-A76B-483C-8C4F-10038EA864CD}" srcOrd="0" destOrd="0" presId="urn:microsoft.com/office/officeart/2005/8/layout/hierarchy5"/>
    <dgm:cxn modelId="{87D18266-E2A7-46F2-A7A0-83BA8CEF9AF3}" type="presParOf" srcId="{7478F11C-7196-420B-B8D1-0CB5495B2428}" destId="{BA199BAA-A249-40D1-A393-CB584C976362}" srcOrd="3" destOrd="0" presId="urn:microsoft.com/office/officeart/2005/8/layout/hierarchy5"/>
    <dgm:cxn modelId="{805590F4-B60F-4DF4-9DA0-DFB07F231395}" type="presParOf" srcId="{BA199BAA-A249-40D1-A393-CB584C976362}" destId="{A029A9DE-2ACA-4EAA-8AFA-AF73572FF57A}" srcOrd="0" destOrd="0" presId="urn:microsoft.com/office/officeart/2005/8/layout/hierarchy5"/>
    <dgm:cxn modelId="{7B62D131-5CE4-4F08-9CF9-E9A2A15C5D4D}" type="presParOf" srcId="{BA199BAA-A249-40D1-A393-CB584C976362}" destId="{3B163ECD-E27E-4F4A-AAD3-3058C0704DAC}" srcOrd="1" destOrd="0" presId="urn:microsoft.com/office/officeart/2005/8/layout/hierarchy5"/>
    <dgm:cxn modelId="{9D2A814E-0A07-4AAC-AD58-442C618BC0A5}" type="presParOf" srcId="{7478F11C-7196-420B-B8D1-0CB5495B2428}" destId="{A1A7E8DA-FC6B-497D-A9BE-4E654C30A703}" srcOrd="4" destOrd="0" presId="urn:microsoft.com/office/officeart/2005/8/layout/hierarchy5"/>
    <dgm:cxn modelId="{9A47A990-C5D0-4DF1-9026-1D569EB4C27C}" type="presParOf" srcId="{A1A7E8DA-FC6B-497D-A9BE-4E654C30A703}" destId="{7E2C3BC1-AF84-4CED-9457-652A2A0D82C2}" srcOrd="0" destOrd="0" presId="urn:microsoft.com/office/officeart/2005/8/layout/hierarchy5"/>
    <dgm:cxn modelId="{528E6D63-C969-4540-B9A3-62EE6F7E42D1}" type="presParOf" srcId="{7478F11C-7196-420B-B8D1-0CB5495B2428}" destId="{DF182C60-EF7B-4CC5-BC0D-83DCE76032B1}" srcOrd="5" destOrd="0" presId="urn:microsoft.com/office/officeart/2005/8/layout/hierarchy5"/>
    <dgm:cxn modelId="{63D9456A-23D2-41EB-BC11-AF9779AEE93C}" type="presParOf" srcId="{DF182C60-EF7B-4CC5-BC0D-83DCE76032B1}" destId="{BB100307-6B06-4D50-8190-15F62CBF21F8}" srcOrd="0" destOrd="0" presId="urn:microsoft.com/office/officeart/2005/8/layout/hierarchy5"/>
    <dgm:cxn modelId="{60FFBC42-2AC8-4A2E-A967-E87CBB949B56}" type="presParOf" srcId="{DF182C60-EF7B-4CC5-BC0D-83DCE76032B1}" destId="{08D274AF-1899-4177-81C7-A9C8AFFB4F17}" srcOrd="1" destOrd="0" presId="urn:microsoft.com/office/officeart/2005/8/layout/hierarchy5"/>
    <dgm:cxn modelId="{CA3D0786-1D9D-4322-A6FC-9706B99E332F}" type="presParOf" srcId="{0FCC1400-899E-416F-8B86-535DDB160B77}" destId="{C7A202CD-2EE7-484F-BDE5-4646F17C0EF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05FD8-08FE-43C7-AD91-AFCD1A5724BB}" type="doc">
      <dgm:prSet loTypeId="urn:microsoft.com/office/officeart/2005/8/layout/vProcess5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A3AE6FC9-E947-4519-B5A9-612E5707C6AA}">
      <dgm:prSet custT="1"/>
      <dgm:spPr/>
      <dgm:t>
        <a:bodyPr/>
        <a:lstStyle/>
        <a:p>
          <a:r>
            <a:rPr lang="ru-RU" sz="28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rPr>
            <a:t>Внесение изменений в Рабочие программы (КТП)</a:t>
          </a:r>
        </a:p>
      </dgm:t>
    </dgm:pt>
    <dgm:pt modelId="{A5CBF9BC-BA07-4A58-9ACF-79F3990FCB68}" type="parTrans" cxnId="{3D2B671E-9B99-4691-ABCB-CE8755E4CB03}">
      <dgm:prSet/>
      <dgm:spPr/>
      <dgm:t>
        <a:bodyPr/>
        <a:lstStyle/>
        <a:p>
          <a:endParaRPr lang="ru-RU"/>
        </a:p>
      </dgm:t>
    </dgm:pt>
    <dgm:pt modelId="{7FAC9527-90CE-431D-8498-55428032DB8F}" type="sibTrans" cxnId="{3D2B671E-9B99-4691-ABCB-CE8755E4CB03}">
      <dgm:prSet/>
      <dgm:spPr/>
      <dgm:t>
        <a:bodyPr/>
        <a:lstStyle/>
        <a:p>
          <a:endParaRPr lang="ru-RU"/>
        </a:p>
      </dgm:t>
    </dgm:pt>
    <dgm:pt modelId="{3608AF6A-44C0-49E4-868C-8DA606420B38}">
      <dgm:prSet custT="1"/>
      <dgm:spPr/>
      <dgm:t>
        <a:bodyPr/>
        <a:lstStyle/>
        <a:p>
          <a:r>
            <a:rPr lang="ru-RU" sz="28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rPr>
            <a:t>Изменения в </a:t>
          </a:r>
        </a:p>
        <a:p>
          <a:r>
            <a:rPr lang="ru-RU" sz="28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rPr>
            <a:t>системе оценивания</a:t>
          </a:r>
        </a:p>
      </dgm:t>
    </dgm:pt>
    <dgm:pt modelId="{62E44F8A-F347-4244-800A-10CDDEF20B20}" type="parTrans" cxnId="{A3F1349E-2983-4753-930C-2511ED0F99A1}">
      <dgm:prSet/>
      <dgm:spPr/>
      <dgm:t>
        <a:bodyPr/>
        <a:lstStyle/>
        <a:p>
          <a:endParaRPr lang="ru-RU"/>
        </a:p>
      </dgm:t>
    </dgm:pt>
    <dgm:pt modelId="{830B82FD-6FDB-45B5-91FC-9855A38CFEC8}" type="sibTrans" cxnId="{A3F1349E-2983-4753-930C-2511ED0F99A1}">
      <dgm:prSet/>
      <dgm:spPr/>
      <dgm:t>
        <a:bodyPr/>
        <a:lstStyle/>
        <a:p>
          <a:endParaRPr lang="ru-RU"/>
        </a:p>
      </dgm:t>
    </dgm:pt>
    <dgm:pt modelId="{B1880061-A9C5-4396-B388-15040AA7DD4C}">
      <dgm:prSet custT="1"/>
      <dgm:spPr/>
      <dgm:t>
        <a:bodyPr/>
        <a:lstStyle/>
        <a:p>
          <a:r>
            <a:rPr lang="ru-RU" sz="28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rPr>
            <a:t>Изменения в проектировании Учебного плана </a:t>
          </a:r>
        </a:p>
      </dgm:t>
    </dgm:pt>
    <dgm:pt modelId="{B963D820-49CA-4C2D-BACC-39EB5E6E8991}" type="parTrans" cxnId="{D911040A-217C-4031-A21E-0471ED58293E}">
      <dgm:prSet/>
      <dgm:spPr/>
      <dgm:t>
        <a:bodyPr/>
        <a:lstStyle/>
        <a:p>
          <a:endParaRPr lang="ru-RU"/>
        </a:p>
      </dgm:t>
    </dgm:pt>
    <dgm:pt modelId="{69228833-0187-4262-936F-3AC412F40FF8}" type="sibTrans" cxnId="{D911040A-217C-4031-A21E-0471ED58293E}">
      <dgm:prSet/>
      <dgm:spPr/>
      <dgm:t>
        <a:bodyPr/>
        <a:lstStyle/>
        <a:p>
          <a:endParaRPr lang="ru-RU"/>
        </a:p>
      </dgm:t>
    </dgm:pt>
    <dgm:pt modelId="{4570D088-D312-42CA-A633-38A39398D76E}">
      <dgm:prSet custT="1"/>
      <dgm:spPr/>
      <dgm:t>
        <a:bodyPr/>
        <a:lstStyle/>
        <a:p>
          <a:r>
            <a:rPr lang="ru-RU" sz="28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rPr>
            <a:t>Переход на динамическое расписание</a:t>
          </a:r>
        </a:p>
      </dgm:t>
    </dgm:pt>
    <dgm:pt modelId="{21E5BD4A-8713-461D-8F3C-D53B32EB116B}" type="parTrans" cxnId="{6848C2D0-B8C8-4557-A448-5625F13A2807}">
      <dgm:prSet/>
      <dgm:spPr/>
      <dgm:t>
        <a:bodyPr/>
        <a:lstStyle/>
        <a:p>
          <a:endParaRPr lang="ru-RU"/>
        </a:p>
      </dgm:t>
    </dgm:pt>
    <dgm:pt modelId="{B06A8F7B-F30F-4B1F-92E8-E12B30844BC2}" type="sibTrans" cxnId="{6848C2D0-B8C8-4557-A448-5625F13A2807}">
      <dgm:prSet/>
      <dgm:spPr/>
      <dgm:t>
        <a:bodyPr/>
        <a:lstStyle/>
        <a:p>
          <a:endParaRPr lang="ru-RU"/>
        </a:p>
      </dgm:t>
    </dgm:pt>
    <dgm:pt modelId="{804B4733-1347-450F-8277-B5AE8B347CF0}" type="pres">
      <dgm:prSet presAssocID="{2B705FD8-08FE-43C7-AD91-AFCD1A5724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F92149-29DC-46F5-B29E-435CF0C30C97}" type="pres">
      <dgm:prSet presAssocID="{2B705FD8-08FE-43C7-AD91-AFCD1A5724BB}" presName="dummyMaxCanvas" presStyleCnt="0">
        <dgm:presLayoutVars/>
      </dgm:prSet>
      <dgm:spPr/>
    </dgm:pt>
    <dgm:pt modelId="{00E28B34-3885-431D-84D1-00A71C559EFF}" type="pres">
      <dgm:prSet presAssocID="{2B705FD8-08FE-43C7-AD91-AFCD1A5724B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55466-5608-43B4-AB49-87181D8D52B9}" type="pres">
      <dgm:prSet presAssocID="{2B705FD8-08FE-43C7-AD91-AFCD1A5724B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656B0-61AA-4B9D-87F2-18172A871E74}" type="pres">
      <dgm:prSet presAssocID="{2B705FD8-08FE-43C7-AD91-AFCD1A5724B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4DE3A-CB5F-4B61-84EA-0028495C9EBD}" type="pres">
      <dgm:prSet presAssocID="{2B705FD8-08FE-43C7-AD91-AFCD1A5724B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0FFE9-DE4B-418F-B9B1-97D57CC277E7}" type="pres">
      <dgm:prSet presAssocID="{2B705FD8-08FE-43C7-AD91-AFCD1A5724B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B6056-146E-4549-8DAC-A546A60E7AD2}" type="pres">
      <dgm:prSet presAssocID="{2B705FD8-08FE-43C7-AD91-AFCD1A5724B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7BF73-F6B4-4D03-A444-E34C32183BB1}" type="pres">
      <dgm:prSet presAssocID="{2B705FD8-08FE-43C7-AD91-AFCD1A5724B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C46F5-C17E-4874-98C0-1016C1DFD9B6}" type="pres">
      <dgm:prSet presAssocID="{2B705FD8-08FE-43C7-AD91-AFCD1A5724B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1170B-373B-4103-891B-1AD6D2F99E50}" type="pres">
      <dgm:prSet presAssocID="{2B705FD8-08FE-43C7-AD91-AFCD1A5724B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87930-7CDF-4768-A4D8-8F5307447396}" type="pres">
      <dgm:prSet presAssocID="{2B705FD8-08FE-43C7-AD91-AFCD1A5724B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B3F35-74A9-4DE5-A031-73D1B72FFD87}" type="pres">
      <dgm:prSet presAssocID="{2B705FD8-08FE-43C7-AD91-AFCD1A5724B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48C2D0-B8C8-4557-A448-5625F13A2807}" srcId="{2B705FD8-08FE-43C7-AD91-AFCD1A5724BB}" destId="{4570D088-D312-42CA-A633-38A39398D76E}" srcOrd="3" destOrd="0" parTransId="{21E5BD4A-8713-461D-8F3C-D53B32EB116B}" sibTransId="{B06A8F7B-F30F-4B1F-92E8-E12B30844BC2}"/>
    <dgm:cxn modelId="{D911040A-217C-4031-A21E-0471ED58293E}" srcId="{2B705FD8-08FE-43C7-AD91-AFCD1A5724BB}" destId="{B1880061-A9C5-4396-B388-15040AA7DD4C}" srcOrd="0" destOrd="0" parTransId="{B963D820-49CA-4C2D-BACC-39EB5E6E8991}" sibTransId="{69228833-0187-4262-936F-3AC412F40FF8}"/>
    <dgm:cxn modelId="{60614DF8-5BA3-451E-9E73-291D1FD9E768}" type="presOf" srcId="{7FAC9527-90CE-431D-8498-55428032DB8F}" destId="{9D2B6056-146E-4549-8DAC-A546A60E7AD2}" srcOrd="0" destOrd="0" presId="urn:microsoft.com/office/officeart/2005/8/layout/vProcess5"/>
    <dgm:cxn modelId="{A3F1349E-2983-4753-930C-2511ED0F99A1}" srcId="{2B705FD8-08FE-43C7-AD91-AFCD1A5724BB}" destId="{3608AF6A-44C0-49E4-868C-8DA606420B38}" srcOrd="2" destOrd="0" parTransId="{62E44F8A-F347-4244-800A-10CDDEF20B20}" sibTransId="{830B82FD-6FDB-45B5-91FC-9855A38CFEC8}"/>
    <dgm:cxn modelId="{34D3803F-9046-4153-ABCE-8B2058DD5C1D}" type="presOf" srcId="{A3AE6FC9-E947-4519-B5A9-612E5707C6AA}" destId="{AF21170B-373B-4103-891B-1AD6D2F99E50}" srcOrd="1" destOrd="0" presId="urn:microsoft.com/office/officeart/2005/8/layout/vProcess5"/>
    <dgm:cxn modelId="{3D2B671E-9B99-4691-ABCB-CE8755E4CB03}" srcId="{2B705FD8-08FE-43C7-AD91-AFCD1A5724BB}" destId="{A3AE6FC9-E947-4519-B5A9-612E5707C6AA}" srcOrd="1" destOrd="0" parTransId="{A5CBF9BC-BA07-4A58-9ACF-79F3990FCB68}" sibTransId="{7FAC9527-90CE-431D-8498-55428032DB8F}"/>
    <dgm:cxn modelId="{3933AF9B-A88A-4153-889B-7952CD3E52CB}" type="presOf" srcId="{69228833-0187-4262-936F-3AC412F40FF8}" destId="{5250FFE9-DE4B-418F-B9B1-97D57CC277E7}" srcOrd="0" destOrd="0" presId="urn:microsoft.com/office/officeart/2005/8/layout/vProcess5"/>
    <dgm:cxn modelId="{F372E1F4-4612-4B45-BCF5-8E91ABBF8A9A}" type="presOf" srcId="{4570D088-D312-42CA-A633-38A39398D76E}" destId="{EDDB3F35-74A9-4DE5-A031-73D1B72FFD87}" srcOrd="1" destOrd="0" presId="urn:microsoft.com/office/officeart/2005/8/layout/vProcess5"/>
    <dgm:cxn modelId="{C7AE4C02-EDF4-4B02-A4CC-AA39EAE5BD92}" type="presOf" srcId="{B1880061-A9C5-4396-B388-15040AA7DD4C}" destId="{5E0C46F5-C17E-4874-98C0-1016C1DFD9B6}" srcOrd="1" destOrd="0" presId="urn:microsoft.com/office/officeart/2005/8/layout/vProcess5"/>
    <dgm:cxn modelId="{672B28CC-6492-4C0D-9284-E1032C0DB57F}" type="presOf" srcId="{A3AE6FC9-E947-4519-B5A9-612E5707C6AA}" destId="{35A55466-5608-43B4-AB49-87181D8D52B9}" srcOrd="0" destOrd="0" presId="urn:microsoft.com/office/officeart/2005/8/layout/vProcess5"/>
    <dgm:cxn modelId="{25E8F30F-7A06-4F74-8106-ADC3FE410A1B}" type="presOf" srcId="{B1880061-A9C5-4396-B388-15040AA7DD4C}" destId="{00E28B34-3885-431D-84D1-00A71C559EFF}" srcOrd="0" destOrd="0" presId="urn:microsoft.com/office/officeart/2005/8/layout/vProcess5"/>
    <dgm:cxn modelId="{2AFF54CD-BAB4-4199-A6F7-722EBEF70FBD}" type="presOf" srcId="{830B82FD-6FDB-45B5-91FC-9855A38CFEC8}" destId="{D2A7BF73-F6B4-4D03-A444-E34C32183BB1}" srcOrd="0" destOrd="0" presId="urn:microsoft.com/office/officeart/2005/8/layout/vProcess5"/>
    <dgm:cxn modelId="{E13EF9EA-38F7-4859-8D2C-10A6EEA8A871}" type="presOf" srcId="{4570D088-D312-42CA-A633-38A39398D76E}" destId="{1834DE3A-CB5F-4B61-84EA-0028495C9EBD}" srcOrd="0" destOrd="0" presId="urn:microsoft.com/office/officeart/2005/8/layout/vProcess5"/>
    <dgm:cxn modelId="{64959F83-3C5D-4818-ABBF-2D63284C6DCB}" type="presOf" srcId="{3608AF6A-44C0-49E4-868C-8DA606420B38}" destId="{DC287930-7CDF-4768-A4D8-8F5307447396}" srcOrd="1" destOrd="0" presId="urn:microsoft.com/office/officeart/2005/8/layout/vProcess5"/>
    <dgm:cxn modelId="{D7C5B75A-4247-49B9-A69C-7D736E64127A}" type="presOf" srcId="{3608AF6A-44C0-49E4-868C-8DA606420B38}" destId="{3EC656B0-61AA-4B9D-87F2-18172A871E74}" srcOrd="0" destOrd="0" presId="urn:microsoft.com/office/officeart/2005/8/layout/vProcess5"/>
    <dgm:cxn modelId="{F5929AB1-78DC-4F08-8444-A064AAE832FB}" type="presOf" srcId="{2B705FD8-08FE-43C7-AD91-AFCD1A5724BB}" destId="{804B4733-1347-450F-8277-B5AE8B347CF0}" srcOrd="0" destOrd="0" presId="urn:microsoft.com/office/officeart/2005/8/layout/vProcess5"/>
    <dgm:cxn modelId="{1F682907-2D2E-4AF4-865B-FF30382539BA}" type="presParOf" srcId="{804B4733-1347-450F-8277-B5AE8B347CF0}" destId="{97F92149-29DC-46F5-B29E-435CF0C30C97}" srcOrd="0" destOrd="0" presId="urn:microsoft.com/office/officeart/2005/8/layout/vProcess5"/>
    <dgm:cxn modelId="{C8609235-4D01-408C-A29C-38D55F2EA92D}" type="presParOf" srcId="{804B4733-1347-450F-8277-B5AE8B347CF0}" destId="{00E28B34-3885-431D-84D1-00A71C559EFF}" srcOrd="1" destOrd="0" presId="urn:microsoft.com/office/officeart/2005/8/layout/vProcess5"/>
    <dgm:cxn modelId="{319450E5-434D-4C8A-A9E6-C5D141FFD1E8}" type="presParOf" srcId="{804B4733-1347-450F-8277-B5AE8B347CF0}" destId="{35A55466-5608-43B4-AB49-87181D8D52B9}" srcOrd="2" destOrd="0" presId="urn:microsoft.com/office/officeart/2005/8/layout/vProcess5"/>
    <dgm:cxn modelId="{189FF66E-5AB9-4126-9E2E-E8DD34BB9B16}" type="presParOf" srcId="{804B4733-1347-450F-8277-B5AE8B347CF0}" destId="{3EC656B0-61AA-4B9D-87F2-18172A871E74}" srcOrd="3" destOrd="0" presId="urn:microsoft.com/office/officeart/2005/8/layout/vProcess5"/>
    <dgm:cxn modelId="{30703434-1AF6-4457-B434-3F13BCDA7973}" type="presParOf" srcId="{804B4733-1347-450F-8277-B5AE8B347CF0}" destId="{1834DE3A-CB5F-4B61-84EA-0028495C9EBD}" srcOrd="4" destOrd="0" presId="urn:microsoft.com/office/officeart/2005/8/layout/vProcess5"/>
    <dgm:cxn modelId="{77E98C3B-AC82-408E-B1A4-46D8E2161541}" type="presParOf" srcId="{804B4733-1347-450F-8277-B5AE8B347CF0}" destId="{5250FFE9-DE4B-418F-B9B1-97D57CC277E7}" srcOrd="5" destOrd="0" presId="urn:microsoft.com/office/officeart/2005/8/layout/vProcess5"/>
    <dgm:cxn modelId="{A370A49E-24A6-430B-9BA0-3E4C7CEA0B0F}" type="presParOf" srcId="{804B4733-1347-450F-8277-B5AE8B347CF0}" destId="{9D2B6056-146E-4549-8DAC-A546A60E7AD2}" srcOrd="6" destOrd="0" presId="urn:microsoft.com/office/officeart/2005/8/layout/vProcess5"/>
    <dgm:cxn modelId="{3164D8F0-D3C3-455C-BCE8-BFA298ACD846}" type="presParOf" srcId="{804B4733-1347-450F-8277-B5AE8B347CF0}" destId="{D2A7BF73-F6B4-4D03-A444-E34C32183BB1}" srcOrd="7" destOrd="0" presId="urn:microsoft.com/office/officeart/2005/8/layout/vProcess5"/>
    <dgm:cxn modelId="{03B8B006-353B-483B-926B-8CC15996A8F6}" type="presParOf" srcId="{804B4733-1347-450F-8277-B5AE8B347CF0}" destId="{5E0C46F5-C17E-4874-98C0-1016C1DFD9B6}" srcOrd="8" destOrd="0" presId="urn:microsoft.com/office/officeart/2005/8/layout/vProcess5"/>
    <dgm:cxn modelId="{A6C377A4-08D9-44C0-B122-B2AC8918D072}" type="presParOf" srcId="{804B4733-1347-450F-8277-B5AE8B347CF0}" destId="{AF21170B-373B-4103-891B-1AD6D2F99E50}" srcOrd="9" destOrd="0" presId="urn:microsoft.com/office/officeart/2005/8/layout/vProcess5"/>
    <dgm:cxn modelId="{6F1F7231-AAAC-42BD-AECD-B2C6AA8526E4}" type="presParOf" srcId="{804B4733-1347-450F-8277-B5AE8B347CF0}" destId="{DC287930-7CDF-4768-A4D8-8F5307447396}" srcOrd="10" destOrd="0" presId="urn:microsoft.com/office/officeart/2005/8/layout/vProcess5"/>
    <dgm:cxn modelId="{0F04F5D7-F87A-454E-A276-72DF9E96035D}" type="presParOf" srcId="{804B4733-1347-450F-8277-B5AE8B347CF0}" destId="{EDDB3F35-74A9-4DE5-A031-73D1B72FFD8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AA7A-E722-4282-9E3C-3BF23FC484AF}">
      <dsp:nvSpPr>
        <dsp:cNvPr id="0" name=""/>
        <dsp:cNvSpPr/>
      </dsp:nvSpPr>
      <dsp:spPr>
        <a:xfrm>
          <a:off x="0" y="195692"/>
          <a:ext cx="1608986" cy="367261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Система оценки включает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7126" y="242818"/>
        <a:ext cx="1514734" cy="3578362"/>
      </dsp:txXfrm>
    </dsp:sp>
    <dsp:sp modelId="{D217791C-C892-43AD-A435-A3C31105C529}">
      <dsp:nvSpPr>
        <dsp:cNvPr id="0" name=""/>
        <dsp:cNvSpPr/>
      </dsp:nvSpPr>
      <dsp:spPr>
        <a:xfrm rot="18243490">
          <a:off x="1241367" y="1313129"/>
          <a:ext cx="1671128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1671128" y="2663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35153" y="1297982"/>
        <a:ext cx="83556" cy="83556"/>
      </dsp:txXfrm>
    </dsp:sp>
    <dsp:sp modelId="{97322486-92BA-42A9-A5DD-C7B5F80B359C}">
      <dsp:nvSpPr>
        <dsp:cNvPr id="0" name=""/>
        <dsp:cNvSpPr/>
      </dsp:nvSpPr>
      <dsp:spPr>
        <a:xfrm rot="10800000" flipV="1">
          <a:off x="2544875" y="0"/>
          <a:ext cx="5650670" cy="12950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оценку достижения планируемых результатов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i="1" kern="1200" dirty="0" smtClean="0">
            <a:solidFill>
              <a:schemeClr val="tx1"/>
            </a:solidFill>
          </a:endParaRPr>
        </a:p>
      </dsp:txBody>
      <dsp:txXfrm rot="-10800000">
        <a:off x="2582805" y="37930"/>
        <a:ext cx="5574810" cy="1219181"/>
      </dsp:txXfrm>
    </dsp:sp>
    <dsp:sp modelId="{752C2CE5-4521-49E1-BE33-4FAF7CB9A9CA}">
      <dsp:nvSpPr>
        <dsp:cNvPr id="0" name=""/>
        <dsp:cNvSpPr/>
      </dsp:nvSpPr>
      <dsp:spPr>
        <a:xfrm rot="182743">
          <a:off x="1608317" y="2030547"/>
          <a:ext cx="947737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947737" y="2663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58492" y="2033484"/>
        <a:ext cx="47386" cy="47386"/>
      </dsp:txXfrm>
    </dsp:sp>
    <dsp:sp modelId="{A029A9DE-2ACA-4EAA-8AFA-AF73572FF57A}">
      <dsp:nvSpPr>
        <dsp:cNvPr id="0" name=""/>
        <dsp:cNvSpPr/>
      </dsp:nvSpPr>
      <dsp:spPr>
        <a:xfrm>
          <a:off x="2555386" y="1481090"/>
          <a:ext cx="5726141" cy="120253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оценку деятельности педагогов и школы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2590607" y="1516311"/>
        <a:ext cx="5655699" cy="1132089"/>
      </dsp:txXfrm>
    </dsp:sp>
    <dsp:sp modelId="{A1A7E8DA-FC6B-497D-A9BE-4E654C30A703}">
      <dsp:nvSpPr>
        <dsp:cNvPr id="0" name=""/>
        <dsp:cNvSpPr/>
      </dsp:nvSpPr>
      <dsp:spPr>
        <a:xfrm rot="3408601">
          <a:off x="1222108" y="2720736"/>
          <a:ext cx="1709645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1709645" y="2663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034190" y="2704626"/>
        <a:ext cx="85482" cy="85482"/>
      </dsp:txXfrm>
    </dsp:sp>
    <dsp:sp modelId="{BB100307-6B06-4D50-8190-15F62CBF21F8}">
      <dsp:nvSpPr>
        <dsp:cNvPr id="0" name=""/>
        <dsp:cNvSpPr/>
      </dsp:nvSpPr>
      <dsp:spPr>
        <a:xfrm>
          <a:off x="2544875" y="2861468"/>
          <a:ext cx="5601943" cy="120253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оценку результатов деятельности системы образования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2580096" y="2896689"/>
        <a:ext cx="5531501" cy="1132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28B34-3885-431D-84D1-00A71C559EFF}">
      <dsp:nvSpPr>
        <dsp:cNvPr id="0" name=""/>
        <dsp:cNvSpPr/>
      </dsp:nvSpPr>
      <dsp:spPr>
        <a:xfrm>
          <a:off x="0" y="0"/>
          <a:ext cx="6800897" cy="113855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rPr>
            <a:t>Изменения в проектировании Учебного плана </a:t>
          </a:r>
        </a:p>
      </dsp:txBody>
      <dsp:txXfrm>
        <a:off x="33347" y="33347"/>
        <a:ext cx="5476094" cy="1071865"/>
      </dsp:txXfrm>
    </dsp:sp>
    <dsp:sp modelId="{35A55466-5608-43B4-AB49-87181D8D52B9}">
      <dsp:nvSpPr>
        <dsp:cNvPr id="0" name=""/>
        <dsp:cNvSpPr/>
      </dsp:nvSpPr>
      <dsp:spPr>
        <a:xfrm>
          <a:off x="569575" y="1345570"/>
          <a:ext cx="6800897" cy="113855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rPr>
            <a:t>Внесение изменений в Рабочие программы (КТП)</a:t>
          </a:r>
        </a:p>
      </dsp:txBody>
      <dsp:txXfrm>
        <a:off x="602922" y="1378917"/>
        <a:ext cx="5424564" cy="1071865"/>
      </dsp:txXfrm>
    </dsp:sp>
    <dsp:sp modelId="{3EC656B0-61AA-4B9D-87F2-18172A871E74}">
      <dsp:nvSpPr>
        <dsp:cNvPr id="0" name=""/>
        <dsp:cNvSpPr/>
      </dsp:nvSpPr>
      <dsp:spPr>
        <a:xfrm>
          <a:off x="1130649" y="2691141"/>
          <a:ext cx="6800897" cy="113855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rPr>
            <a:t>Изменения в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rPr>
            <a:t>системе оценивания</a:t>
          </a:r>
        </a:p>
      </dsp:txBody>
      <dsp:txXfrm>
        <a:off x="1163996" y="2724488"/>
        <a:ext cx="5433065" cy="1071865"/>
      </dsp:txXfrm>
    </dsp:sp>
    <dsp:sp modelId="{1834DE3A-CB5F-4B61-84EA-0028495C9EBD}">
      <dsp:nvSpPr>
        <dsp:cNvPr id="0" name=""/>
        <dsp:cNvSpPr/>
      </dsp:nvSpPr>
      <dsp:spPr>
        <a:xfrm>
          <a:off x="1700224" y="4036712"/>
          <a:ext cx="6800897" cy="113855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rPr>
            <a:t>Переход на динамическое расписание</a:t>
          </a:r>
        </a:p>
      </dsp:txBody>
      <dsp:txXfrm>
        <a:off x="1733571" y="4070059"/>
        <a:ext cx="5424564" cy="1071865"/>
      </dsp:txXfrm>
    </dsp:sp>
    <dsp:sp modelId="{5250FFE9-DE4B-418F-B9B1-97D57CC277E7}">
      <dsp:nvSpPr>
        <dsp:cNvPr id="0" name=""/>
        <dsp:cNvSpPr/>
      </dsp:nvSpPr>
      <dsp:spPr>
        <a:xfrm>
          <a:off x="6060833" y="872033"/>
          <a:ext cx="740063" cy="7400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6227347" y="872033"/>
        <a:ext cx="407035" cy="556897"/>
      </dsp:txXfrm>
    </dsp:sp>
    <dsp:sp modelId="{9D2B6056-146E-4549-8DAC-A546A60E7AD2}">
      <dsp:nvSpPr>
        <dsp:cNvPr id="0" name=""/>
        <dsp:cNvSpPr/>
      </dsp:nvSpPr>
      <dsp:spPr>
        <a:xfrm>
          <a:off x="6630408" y="2217604"/>
          <a:ext cx="740063" cy="7400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6796922" y="2217604"/>
        <a:ext cx="407035" cy="556897"/>
      </dsp:txXfrm>
    </dsp:sp>
    <dsp:sp modelId="{D2A7BF73-F6B4-4D03-A444-E34C32183BB1}">
      <dsp:nvSpPr>
        <dsp:cNvPr id="0" name=""/>
        <dsp:cNvSpPr/>
      </dsp:nvSpPr>
      <dsp:spPr>
        <a:xfrm>
          <a:off x="7191482" y="3563174"/>
          <a:ext cx="740063" cy="7400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7357996" y="3563174"/>
        <a:ext cx="407035" cy="556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A8BEE-344A-417F-9122-546C08DB764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AB1D1-4A91-49A6-9D99-467350884A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4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solidFill>
                  <a:schemeClr val="accent1"/>
                </a:solidFill>
                <a:latin typeface="Bookman Old Style" pitchFamily="18" charset="0"/>
              </a:rPr>
              <a:t>Управление образования Администрации города Нижний Тагил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Bookman Old Style" pitchFamily="18" charset="0"/>
              </a:rPr>
              <a:t>МУНИЦИПАЛЬНОЕ АВТОНОМНОЕ  ОБЩЕОБРАЗОВАТЕЛЬНОЕ УЧРЕЖДЕНИЕ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Bookman Old Style" pitchFamily="18" charset="0"/>
              </a:rPr>
              <a:t>ГИМНАЗИЯ № 86</a:t>
            </a:r>
          </a:p>
          <a:p>
            <a:pPr algn="ctr"/>
            <a:r>
              <a:rPr lang="ru-RU" sz="1200" i="1" dirty="0">
                <a:solidFill>
                  <a:schemeClr val="tx2"/>
                </a:solidFill>
                <a:latin typeface="Bookman Old Style" pitchFamily="18" charset="0"/>
              </a:rPr>
              <a:t>Ассоциированная школа ЮНЕСКО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Муниципальный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ресурсный центр по методическому сопровождению 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процессов оценки качества введения и реализации 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ФГОС общего образования</a:t>
            </a:r>
          </a:p>
          <a:p>
            <a:pPr algn="ctr"/>
            <a:endParaRPr lang="ru-RU" dirty="0" smtClean="0">
              <a:latin typeface="Bookman Old Style" pitchFamily="18" charset="0"/>
            </a:endParaRPr>
          </a:p>
          <a:p>
            <a:pPr algn="ctr"/>
            <a:endParaRPr lang="ru-RU" sz="2800" dirty="0" smtClean="0">
              <a:latin typeface="Bookman Old Style" pitchFamily="18" charset="0"/>
            </a:endParaRPr>
          </a:p>
          <a:p>
            <a:pPr algn="ctr"/>
            <a:endParaRPr lang="ru-RU" sz="2800" dirty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ДИАГНОСТИКА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УРОВНЯ СФОРМИРОВАННОСТИ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УНИВЕРСАЛЬНЫХ УЧЕБНЫХ ДЕЙСТВИЙ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УРОКАХ МАТЕМАТИКИ В 5-6 КЛАССАХ ЧЕРЕЗ РЕШЕНИЕ ПРОЕКТНЫХ ЗАДАЧ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12 февраля 2015 года</a:t>
            </a:r>
          </a:p>
          <a:p>
            <a:pPr algn="ctr"/>
            <a:endParaRPr lang="ru-RU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28654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485" y="1268760"/>
            <a:ext cx="1799123" cy="17220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2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8013" cy="10715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Изменения в  образовательном процессе ОУ</a:t>
            </a:r>
            <a:b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endParaRPr lang="ru-RU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rgbClr val="CCECFF"/>
              </a:buClr>
              <a:buSzPct val="100000"/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CCECFF"/>
              </a:solidFill>
              <a:latin typeface="Book Antiqua" pitchFamily="18" charset="0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397000"/>
          <a:ext cx="850112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&amp;Kcy;&amp;acy;&amp;rcy;&amp;tcy;&amp;icy;&amp;ncy;&amp;kcy;&amp;acy; 63 &amp;icy;&amp;zcy; 141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33274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2"/>
          <p:cNvSpPr>
            <a:spLocks noChangeShapeType="1"/>
          </p:cNvSpPr>
          <p:nvPr/>
        </p:nvSpPr>
        <p:spPr bwMode="auto">
          <a:xfrm flipV="1">
            <a:off x="2132013" y="1285875"/>
            <a:ext cx="1039812" cy="5715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187700" y="130175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3808413" y="4286250"/>
            <a:ext cx="5248275" cy="488950"/>
            <a:chOff x="3214678" y="5357826"/>
            <a:chExt cx="5248276" cy="488950"/>
          </a:xfrm>
        </p:grpSpPr>
        <p:sp>
          <p:nvSpPr>
            <p:cNvPr id="7200" name="AutoShape 32"/>
            <p:cNvSpPr>
              <a:spLocks noChangeArrowheads="1"/>
            </p:cNvSpPr>
            <p:nvPr/>
          </p:nvSpPr>
          <p:spPr bwMode="gray">
            <a:xfrm>
              <a:off x="3357553" y="5357826"/>
              <a:ext cx="5105401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6214" name="Rectangle 33"/>
            <p:cNvSpPr>
              <a:spLocks noChangeArrowheads="1"/>
            </p:cNvSpPr>
            <p:nvPr/>
          </p:nvSpPr>
          <p:spPr bwMode="auto">
            <a:xfrm>
              <a:off x="3451303" y="5429264"/>
              <a:ext cx="45325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i="1" dirty="0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создание методического комплекса  </a:t>
              </a:r>
              <a:r>
                <a:rPr lang="ru-RU" sz="1400" i="1" dirty="0" smtClean="0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проектной </a:t>
              </a:r>
              <a:r>
                <a:rPr lang="ru-RU" sz="1400" i="1" dirty="0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задачи</a:t>
              </a:r>
              <a:endParaRPr lang="en-US" sz="1400" i="1" dirty="0">
                <a:solidFill>
                  <a:srgbClr val="00009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202" name="Oval 34"/>
            <p:cNvSpPr>
              <a:spLocks noChangeArrowheads="1"/>
            </p:cNvSpPr>
            <p:nvPr/>
          </p:nvSpPr>
          <p:spPr bwMode="gray">
            <a:xfrm>
              <a:off x="3214678" y="5500702"/>
              <a:ext cx="228600" cy="2286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</a:endParaRPr>
            </a:p>
          </p:txBody>
        </p:sp>
      </p:grpSp>
      <p:sp>
        <p:nvSpPr>
          <p:cNvPr id="6150" name="Прямоугольник 46"/>
          <p:cNvSpPr>
            <a:spLocks noChangeArrowheads="1"/>
          </p:cNvSpPr>
          <p:nvPr/>
        </p:nvSpPr>
        <p:spPr bwMode="auto">
          <a:xfrm>
            <a:off x="7215188" y="1071563"/>
            <a:ext cx="1096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99"/>
                </a:solidFill>
                <a:latin typeface="Calibri" pitchFamily="34" charset="0"/>
              </a:rPr>
              <a:t>ФГОС НОО</a:t>
            </a:r>
            <a:endParaRPr lang="en-US" sz="1600" i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УСЛОВИЯ ДЛЯ </a:t>
            </a:r>
            <a:r>
              <a:rPr lang="ru-RU" sz="24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ИНТЕГРАЦИИ В образовательный процесс  ПРОЕКТНЫХ </a:t>
            </a:r>
            <a:r>
              <a:rPr lang="ru-RU" sz="24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</a:t>
            </a:r>
            <a:r>
              <a:rPr lang="ru-RU" sz="24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  <a:r>
              <a:rPr lang="ru-RU" sz="24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ДАЧ</a:t>
            </a:r>
            <a:endParaRPr lang="ru-RU" sz="3200" cap="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3" name="Группа 40"/>
          <p:cNvGrpSpPr>
            <a:grpSpLocks/>
          </p:cNvGrpSpPr>
          <p:nvPr/>
        </p:nvGrpSpPr>
        <p:grpSpPr bwMode="auto">
          <a:xfrm>
            <a:off x="3808413" y="5559425"/>
            <a:ext cx="5248275" cy="488950"/>
            <a:chOff x="3214678" y="5357826"/>
            <a:chExt cx="5248276" cy="488950"/>
          </a:xfrm>
        </p:grpSpPr>
        <p:sp>
          <p:nvSpPr>
            <p:cNvPr id="50" name="AutoShape 32"/>
            <p:cNvSpPr>
              <a:spLocks noChangeArrowheads="1"/>
            </p:cNvSpPr>
            <p:nvPr/>
          </p:nvSpPr>
          <p:spPr bwMode="gray">
            <a:xfrm>
              <a:off x="3357553" y="5357826"/>
              <a:ext cx="5105401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6209" name="Rectangle 33"/>
            <p:cNvSpPr>
              <a:spLocks noChangeArrowheads="1"/>
            </p:cNvSpPr>
            <p:nvPr/>
          </p:nvSpPr>
          <p:spPr bwMode="auto">
            <a:xfrm>
              <a:off x="3451303" y="5460042"/>
              <a:ext cx="45915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i="1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моделирование экспертных матриц, листов рефлексии</a:t>
              </a:r>
              <a:endParaRPr lang="en-US" sz="1400" i="1">
                <a:solidFill>
                  <a:srgbClr val="00009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2" name="Oval 34"/>
            <p:cNvSpPr>
              <a:spLocks noChangeArrowheads="1"/>
            </p:cNvSpPr>
            <p:nvPr/>
          </p:nvSpPr>
          <p:spPr bwMode="gray">
            <a:xfrm>
              <a:off x="3214678" y="5500702"/>
              <a:ext cx="228600" cy="228600"/>
            </a:xfrm>
            <a:prstGeom prst="ellipse">
              <a:avLst/>
            </a:prstGeom>
            <a:solidFill>
              <a:srgbClr val="CC00CC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  <a:latin typeface="+mn-lt"/>
              </a:endParaRPr>
            </a:p>
          </p:txBody>
        </p:sp>
      </p:grpSp>
      <p:grpSp>
        <p:nvGrpSpPr>
          <p:cNvPr id="4" name="Группа 40"/>
          <p:cNvGrpSpPr>
            <a:grpSpLocks/>
          </p:cNvGrpSpPr>
          <p:nvPr/>
        </p:nvGrpSpPr>
        <p:grpSpPr bwMode="auto">
          <a:xfrm>
            <a:off x="3808413" y="6202363"/>
            <a:ext cx="5248275" cy="488950"/>
            <a:chOff x="3214678" y="5357826"/>
            <a:chExt cx="5248276" cy="488950"/>
          </a:xfrm>
        </p:grpSpPr>
        <p:sp>
          <p:nvSpPr>
            <p:cNvPr id="54" name="AutoShape 32"/>
            <p:cNvSpPr>
              <a:spLocks noChangeArrowheads="1"/>
            </p:cNvSpPr>
            <p:nvPr/>
          </p:nvSpPr>
          <p:spPr bwMode="gray">
            <a:xfrm>
              <a:off x="3357553" y="5357826"/>
              <a:ext cx="5105401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6204" name="Rectangle 33"/>
            <p:cNvSpPr>
              <a:spLocks noChangeArrowheads="1"/>
            </p:cNvSpPr>
            <p:nvPr/>
          </p:nvSpPr>
          <p:spPr bwMode="auto">
            <a:xfrm>
              <a:off x="3451303" y="5441406"/>
              <a:ext cx="39182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 i="1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подготовка экспертов-старшеклассниов</a:t>
              </a:r>
              <a:endParaRPr lang="en-US" sz="1600" i="1">
                <a:solidFill>
                  <a:srgbClr val="00009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gray">
            <a:xfrm>
              <a:off x="3214678" y="5500702"/>
              <a:ext cx="228600" cy="228600"/>
            </a:xfrm>
            <a:prstGeom prst="ellipse">
              <a:avLst/>
            </a:prstGeom>
            <a:solidFill>
              <a:srgbClr val="800000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  <a:latin typeface="+mn-lt"/>
              </a:endParaRPr>
            </a:p>
          </p:txBody>
        </p:sp>
      </p:grpSp>
      <p:grpSp>
        <p:nvGrpSpPr>
          <p:cNvPr id="5" name="Группа 40"/>
          <p:cNvGrpSpPr>
            <a:grpSpLocks/>
          </p:cNvGrpSpPr>
          <p:nvPr/>
        </p:nvGrpSpPr>
        <p:grpSpPr bwMode="auto">
          <a:xfrm>
            <a:off x="3808413" y="4929188"/>
            <a:ext cx="5248275" cy="488950"/>
            <a:chOff x="3214678" y="5357826"/>
            <a:chExt cx="5248276" cy="488950"/>
          </a:xfrm>
        </p:grpSpPr>
        <p:sp>
          <p:nvSpPr>
            <p:cNvPr id="58" name="AutoShape 32"/>
            <p:cNvSpPr>
              <a:spLocks noChangeArrowheads="1"/>
            </p:cNvSpPr>
            <p:nvPr/>
          </p:nvSpPr>
          <p:spPr bwMode="gray">
            <a:xfrm>
              <a:off x="3357553" y="5357826"/>
              <a:ext cx="5105401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6199" name="Rectangle 33"/>
            <p:cNvSpPr>
              <a:spLocks noChangeArrowheads="1"/>
            </p:cNvSpPr>
            <p:nvPr/>
          </p:nvSpPr>
          <p:spPr bwMode="auto">
            <a:xfrm>
              <a:off x="3451303" y="5429264"/>
              <a:ext cx="47281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i="1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разработка механизмов критериально-уровневой оценки</a:t>
              </a:r>
              <a:endParaRPr lang="en-US" sz="1400" i="1">
                <a:solidFill>
                  <a:srgbClr val="00009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gray">
            <a:xfrm>
              <a:off x="3214678" y="5500702"/>
              <a:ext cx="228600" cy="228600"/>
            </a:xfrm>
            <a:prstGeom prst="ellipse">
              <a:avLst/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</a:endParaRPr>
            </a:p>
          </p:txBody>
        </p:sp>
      </p:grpSp>
      <p:grpSp>
        <p:nvGrpSpPr>
          <p:cNvPr id="6" name="Группа 40"/>
          <p:cNvGrpSpPr>
            <a:grpSpLocks/>
          </p:cNvGrpSpPr>
          <p:nvPr/>
        </p:nvGrpSpPr>
        <p:grpSpPr bwMode="auto">
          <a:xfrm>
            <a:off x="3808413" y="1071563"/>
            <a:ext cx="5248275" cy="488950"/>
            <a:chOff x="3214678" y="5357826"/>
            <a:chExt cx="5248276" cy="488950"/>
          </a:xfrm>
        </p:grpSpPr>
        <p:sp>
          <p:nvSpPr>
            <p:cNvPr id="62" name="AutoShape 32"/>
            <p:cNvSpPr>
              <a:spLocks noChangeArrowheads="1"/>
            </p:cNvSpPr>
            <p:nvPr/>
          </p:nvSpPr>
          <p:spPr bwMode="gray">
            <a:xfrm>
              <a:off x="3357553" y="5357826"/>
              <a:ext cx="5105401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6194" name="Rectangle 33"/>
            <p:cNvSpPr>
              <a:spLocks noChangeArrowheads="1"/>
            </p:cNvSpPr>
            <p:nvPr/>
          </p:nvSpPr>
          <p:spPr bwMode="auto">
            <a:xfrm>
              <a:off x="3451303" y="5429264"/>
              <a:ext cx="43077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i="1" dirty="0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обучение педагогов </a:t>
              </a:r>
              <a:r>
                <a:rPr lang="ru-RU" sz="1400" i="1" dirty="0" smtClean="0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использованию проектных </a:t>
              </a:r>
              <a:r>
                <a:rPr lang="ru-RU" sz="1400" i="1" dirty="0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задач</a:t>
              </a:r>
              <a:endParaRPr lang="en-US" sz="1400" i="1" dirty="0">
                <a:solidFill>
                  <a:srgbClr val="00009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4" name="Oval 34"/>
            <p:cNvSpPr>
              <a:spLocks noChangeArrowheads="1"/>
            </p:cNvSpPr>
            <p:nvPr/>
          </p:nvSpPr>
          <p:spPr bwMode="gray">
            <a:xfrm>
              <a:off x="3214678" y="5500702"/>
              <a:ext cx="228600" cy="2286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</a:endParaRPr>
            </a:p>
          </p:txBody>
        </p:sp>
      </p:grpSp>
      <p:grpSp>
        <p:nvGrpSpPr>
          <p:cNvPr id="7" name="Группа 40"/>
          <p:cNvGrpSpPr>
            <a:grpSpLocks/>
          </p:cNvGrpSpPr>
          <p:nvPr/>
        </p:nvGrpSpPr>
        <p:grpSpPr bwMode="auto">
          <a:xfrm>
            <a:off x="3808413" y="3643313"/>
            <a:ext cx="5249862" cy="488950"/>
            <a:chOff x="3214678" y="5357826"/>
            <a:chExt cx="5248276" cy="488950"/>
          </a:xfrm>
        </p:grpSpPr>
        <p:sp>
          <p:nvSpPr>
            <p:cNvPr id="66" name="AutoShape 32"/>
            <p:cNvSpPr>
              <a:spLocks noChangeArrowheads="1"/>
            </p:cNvSpPr>
            <p:nvPr/>
          </p:nvSpPr>
          <p:spPr bwMode="gray">
            <a:xfrm>
              <a:off x="3357510" y="5357826"/>
              <a:ext cx="5105444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6189" name="Rectangle 33"/>
            <p:cNvSpPr>
              <a:spLocks noChangeArrowheads="1"/>
            </p:cNvSpPr>
            <p:nvPr/>
          </p:nvSpPr>
          <p:spPr bwMode="auto">
            <a:xfrm>
              <a:off x="3450235" y="5429264"/>
              <a:ext cx="43193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 i="1" dirty="0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адаптация опубликованных </a:t>
              </a:r>
              <a:r>
                <a:rPr lang="ru-RU" sz="1600" i="1" dirty="0" smtClean="0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проектных </a:t>
              </a:r>
              <a:r>
                <a:rPr lang="ru-RU" sz="1600" i="1" dirty="0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задач</a:t>
              </a:r>
              <a:endParaRPr lang="en-US" sz="1600" i="1" dirty="0">
                <a:solidFill>
                  <a:srgbClr val="00009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8" name="Oval 34"/>
            <p:cNvSpPr>
              <a:spLocks noChangeArrowheads="1"/>
            </p:cNvSpPr>
            <p:nvPr/>
          </p:nvSpPr>
          <p:spPr bwMode="gray">
            <a:xfrm>
              <a:off x="3214678" y="5500702"/>
              <a:ext cx="228600" cy="2286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</a:endParaRPr>
            </a:p>
          </p:txBody>
        </p:sp>
      </p:grpSp>
      <p:grpSp>
        <p:nvGrpSpPr>
          <p:cNvPr id="8" name="Группа 40"/>
          <p:cNvGrpSpPr>
            <a:grpSpLocks/>
          </p:cNvGrpSpPr>
          <p:nvPr/>
        </p:nvGrpSpPr>
        <p:grpSpPr bwMode="auto">
          <a:xfrm>
            <a:off x="3808413" y="1714500"/>
            <a:ext cx="5260975" cy="488950"/>
            <a:chOff x="3214678" y="5357826"/>
            <a:chExt cx="5260949" cy="488950"/>
          </a:xfrm>
        </p:grpSpPr>
        <p:sp>
          <p:nvSpPr>
            <p:cNvPr id="70" name="AutoShape 32"/>
            <p:cNvSpPr>
              <a:spLocks noChangeArrowheads="1"/>
            </p:cNvSpPr>
            <p:nvPr/>
          </p:nvSpPr>
          <p:spPr bwMode="gray">
            <a:xfrm>
              <a:off x="3357552" y="5357826"/>
              <a:ext cx="5105375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6184" name="Rectangle 33"/>
            <p:cNvSpPr>
              <a:spLocks noChangeArrowheads="1"/>
            </p:cNvSpPr>
            <p:nvPr/>
          </p:nvSpPr>
          <p:spPr bwMode="auto">
            <a:xfrm>
              <a:off x="3455794" y="5429264"/>
              <a:ext cx="50198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 i="1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отбор предметного/метапредметного  содержания</a:t>
              </a:r>
              <a:endParaRPr lang="en-US" sz="1600" i="1">
                <a:solidFill>
                  <a:srgbClr val="00009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2" name="Oval 34"/>
            <p:cNvSpPr>
              <a:spLocks noChangeArrowheads="1"/>
            </p:cNvSpPr>
            <p:nvPr/>
          </p:nvSpPr>
          <p:spPr bwMode="gray">
            <a:xfrm>
              <a:off x="3214678" y="5500702"/>
              <a:ext cx="228600" cy="2286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</a:endParaRPr>
            </a:p>
          </p:txBody>
        </p:sp>
      </p:grpSp>
      <p:grpSp>
        <p:nvGrpSpPr>
          <p:cNvPr id="9" name="Группа 40"/>
          <p:cNvGrpSpPr>
            <a:grpSpLocks/>
          </p:cNvGrpSpPr>
          <p:nvPr/>
        </p:nvGrpSpPr>
        <p:grpSpPr bwMode="auto">
          <a:xfrm>
            <a:off x="3808413" y="2357438"/>
            <a:ext cx="5249862" cy="488950"/>
            <a:chOff x="3214678" y="5357826"/>
            <a:chExt cx="5248276" cy="488950"/>
          </a:xfrm>
        </p:grpSpPr>
        <p:sp>
          <p:nvSpPr>
            <p:cNvPr id="74" name="AutoShape 32"/>
            <p:cNvSpPr>
              <a:spLocks noChangeArrowheads="1"/>
            </p:cNvSpPr>
            <p:nvPr/>
          </p:nvSpPr>
          <p:spPr bwMode="gray">
            <a:xfrm>
              <a:off x="3357510" y="5357826"/>
              <a:ext cx="5105444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6179" name="Rectangle 33"/>
            <p:cNvSpPr>
              <a:spLocks noChangeArrowheads="1"/>
            </p:cNvSpPr>
            <p:nvPr/>
          </p:nvSpPr>
          <p:spPr bwMode="auto">
            <a:xfrm>
              <a:off x="3450235" y="5429264"/>
              <a:ext cx="32644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 i="1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корректировка рабочих программ</a:t>
              </a:r>
              <a:endParaRPr lang="en-US" sz="1600" i="1">
                <a:solidFill>
                  <a:srgbClr val="00009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6" name="Oval 34"/>
            <p:cNvSpPr>
              <a:spLocks noChangeArrowheads="1"/>
            </p:cNvSpPr>
            <p:nvPr/>
          </p:nvSpPr>
          <p:spPr bwMode="gray">
            <a:xfrm>
              <a:off x="3214678" y="5500702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</a:endParaRPr>
            </a:p>
          </p:txBody>
        </p:sp>
      </p:grpSp>
      <p:grpSp>
        <p:nvGrpSpPr>
          <p:cNvPr id="10" name="Группа 40"/>
          <p:cNvGrpSpPr>
            <a:grpSpLocks/>
          </p:cNvGrpSpPr>
          <p:nvPr/>
        </p:nvGrpSpPr>
        <p:grpSpPr bwMode="auto">
          <a:xfrm>
            <a:off x="3808413" y="3000375"/>
            <a:ext cx="5248275" cy="488950"/>
            <a:chOff x="3214678" y="5357826"/>
            <a:chExt cx="5248276" cy="488950"/>
          </a:xfrm>
        </p:grpSpPr>
        <p:sp>
          <p:nvSpPr>
            <p:cNvPr id="78" name="AutoShape 32"/>
            <p:cNvSpPr>
              <a:spLocks noChangeArrowheads="1"/>
            </p:cNvSpPr>
            <p:nvPr/>
          </p:nvSpPr>
          <p:spPr bwMode="gray">
            <a:xfrm>
              <a:off x="3357553" y="5357826"/>
              <a:ext cx="5105401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6174" name="Rectangle 33"/>
            <p:cNvSpPr>
              <a:spLocks noChangeArrowheads="1"/>
            </p:cNvSpPr>
            <p:nvPr/>
          </p:nvSpPr>
          <p:spPr bwMode="auto">
            <a:xfrm>
              <a:off x="3451303" y="5429264"/>
              <a:ext cx="46190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i="1">
                  <a:solidFill>
                    <a:srgbClr val="000099"/>
                  </a:solidFill>
                  <a:latin typeface="Calibri" pitchFamily="34" charset="0"/>
                  <a:cs typeface="Arial" charset="0"/>
                </a:rPr>
                <a:t>конструирование нелинейного/динамичного расписания</a:t>
              </a:r>
              <a:endParaRPr lang="en-US" sz="1400" i="1">
                <a:solidFill>
                  <a:srgbClr val="000099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0" name="Oval 34"/>
            <p:cNvSpPr>
              <a:spLocks noChangeArrowheads="1"/>
            </p:cNvSpPr>
            <p:nvPr/>
          </p:nvSpPr>
          <p:spPr bwMode="gray">
            <a:xfrm>
              <a:off x="3214678" y="5500702"/>
              <a:ext cx="228600" cy="2286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>
                <a:solidFill>
                  <a:srgbClr val="000099"/>
                </a:solidFill>
              </a:endParaRPr>
            </a:p>
          </p:txBody>
        </p:sp>
      </p:grpSp>
      <p:sp>
        <p:nvSpPr>
          <p:cNvPr id="6160" name="Line 4"/>
          <p:cNvSpPr>
            <a:spLocks noChangeShapeType="1"/>
          </p:cNvSpPr>
          <p:nvPr/>
        </p:nvSpPr>
        <p:spPr bwMode="auto">
          <a:xfrm>
            <a:off x="3187700" y="192881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4"/>
          <p:cNvSpPr>
            <a:spLocks noChangeShapeType="1"/>
          </p:cNvSpPr>
          <p:nvPr/>
        </p:nvSpPr>
        <p:spPr bwMode="auto">
          <a:xfrm>
            <a:off x="3187700" y="450056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4"/>
          <p:cNvSpPr>
            <a:spLocks noChangeShapeType="1"/>
          </p:cNvSpPr>
          <p:nvPr/>
        </p:nvSpPr>
        <p:spPr bwMode="auto">
          <a:xfrm>
            <a:off x="3187700" y="51435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4"/>
          <p:cNvSpPr>
            <a:spLocks noChangeShapeType="1"/>
          </p:cNvSpPr>
          <p:nvPr/>
        </p:nvSpPr>
        <p:spPr bwMode="auto">
          <a:xfrm>
            <a:off x="3187700" y="5786438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4"/>
          <p:cNvSpPr>
            <a:spLocks noChangeShapeType="1"/>
          </p:cNvSpPr>
          <p:nvPr/>
        </p:nvSpPr>
        <p:spPr bwMode="auto">
          <a:xfrm>
            <a:off x="3187700" y="6429375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5" name="Line 4"/>
          <p:cNvSpPr>
            <a:spLocks noChangeShapeType="1"/>
          </p:cNvSpPr>
          <p:nvPr/>
        </p:nvSpPr>
        <p:spPr bwMode="auto">
          <a:xfrm>
            <a:off x="3187700" y="257175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6" name="Line 4"/>
          <p:cNvSpPr>
            <a:spLocks noChangeShapeType="1"/>
          </p:cNvSpPr>
          <p:nvPr/>
        </p:nvSpPr>
        <p:spPr bwMode="auto">
          <a:xfrm>
            <a:off x="3187700" y="3214688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7" name="Line 4"/>
          <p:cNvSpPr>
            <a:spLocks noChangeShapeType="1"/>
          </p:cNvSpPr>
          <p:nvPr/>
        </p:nvSpPr>
        <p:spPr bwMode="auto">
          <a:xfrm>
            <a:off x="3171825" y="3857625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8" name="Line 3"/>
          <p:cNvSpPr>
            <a:spLocks noChangeShapeType="1"/>
          </p:cNvSpPr>
          <p:nvPr/>
        </p:nvSpPr>
        <p:spPr bwMode="auto">
          <a:xfrm flipV="1">
            <a:off x="2725738" y="192881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9" name="Line 3"/>
          <p:cNvSpPr>
            <a:spLocks noChangeShapeType="1"/>
          </p:cNvSpPr>
          <p:nvPr/>
        </p:nvSpPr>
        <p:spPr bwMode="auto">
          <a:xfrm flipV="1">
            <a:off x="2924175" y="2552700"/>
            <a:ext cx="258763" cy="161925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0" name="Line 2"/>
          <p:cNvSpPr>
            <a:spLocks noChangeShapeType="1"/>
          </p:cNvSpPr>
          <p:nvPr/>
        </p:nvSpPr>
        <p:spPr bwMode="auto">
          <a:xfrm>
            <a:off x="2132013" y="5857875"/>
            <a:ext cx="1039812" cy="5715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1" name="Line 3"/>
          <p:cNvSpPr>
            <a:spLocks noChangeShapeType="1"/>
          </p:cNvSpPr>
          <p:nvPr/>
        </p:nvSpPr>
        <p:spPr bwMode="auto">
          <a:xfrm>
            <a:off x="2725738" y="5500688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2" name="Line 3"/>
          <p:cNvSpPr>
            <a:spLocks noChangeShapeType="1"/>
          </p:cNvSpPr>
          <p:nvPr/>
        </p:nvSpPr>
        <p:spPr bwMode="auto">
          <a:xfrm>
            <a:off x="2924175" y="4981575"/>
            <a:ext cx="258763" cy="161925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1313" indent="-341313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Обучение педагогов использованию проектных задач</a:t>
            </a:r>
          </a:p>
        </p:txBody>
      </p:sp>
      <p:pic>
        <p:nvPicPr>
          <p:cNvPr id="7171" name="Picture 4" descr="F:\НМС Банникова\НМР 2012-2013\педсовет декабрь 2012\ФОТОПедсовет 5.12.12\DSCN476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1357313"/>
            <a:ext cx="7788275" cy="5500687"/>
          </a:xfrm>
          <a:noFill/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857250" y="5429250"/>
            <a:ext cx="7429500" cy="1214438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Заседание педагогического совета по теме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«Проектная деятельность как условие развития самообразовательной компетенции обучающихся гимназии»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F:\семинар 14.03.2012\-ФОТОСеминар 14.03\DSCN1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17" y="1142984"/>
            <a:ext cx="3619483" cy="27146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785818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1313" indent="-341313" algn="ctr" eaLnBrk="0" hangingPunct="0">
              <a:buClr>
                <a:srgbClr val="CCECFF"/>
              </a:buClr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ДЕНЬ РЕШЕНИЯ ПРОЕКТНЫХ ЗАДАЧ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717550"/>
            <a:ext cx="9144000" cy="639763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" name="Picture 5" descr="\\server\Фотографии\2012-2013 учебный год\71 - РПЗ 30.04.13\DSCN60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950" y="4176712"/>
            <a:ext cx="357505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22" name="Picture 2" descr="F:\семинар 14.03.2012\семинар 14 марта\Цоколова _решение  проектной задачи_Мир глазами животных\фото с урока\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8"/>
            <a:ext cx="3524242" cy="26431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4" name="Picture 4" descr="F:\ВСЁ О СТАЖИРОВКАХ\__СТАЖИРОВКИ 2012-2013\18.02.13 День открытых дверей БП\фото\DSCN5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4"/>
            <a:ext cx="3381356" cy="25360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4" name="Picture 2" descr="C:\Documents and Settings\Ольга\Рабочий стол\РПЗ-пазл тройно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689856"/>
            <a:ext cx="3071834" cy="1846421"/>
          </a:xfrm>
          <a:prstGeom prst="rect">
            <a:avLst/>
          </a:prstGeom>
          <a:solidFill>
            <a:srgbClr val="66CCFF">
              <a:alpha val="81569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Методический комплекс  проектной задачи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endParaRPr lang="ru-RU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Сценарий работы в аудитории 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Описание проектной задачи (включающее систему оценивания)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Карта эксперта  (предметные результаты)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Карта  наблюдений (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метапредметные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результаты)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Раздаточные материалы, презентационное сопровождение.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Листы рассадки учащихся в аудитории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ПРОГРАММА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СЕМИНАРА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37420"/>
              </p:ext>
            </p:extLst>
          </p:nvPr>
        </p:nvGraphicFramePr>
        <p:xfrm>
          <a:off x="683568" y="764704"/>
          <a:ext cx="8064895" cy="5943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08125"/>
                <a:gridCol w="5708334"/>
                <a:gridCol w="1048436"/>
              </a:tblGrid>
              <a:tr h="981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13.30-13.40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30" marR="1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Приветственное слово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Стародумова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Ольга Васильевна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директор гимназии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15" marR="3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Медиацентр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III 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этаж)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5530" marR="1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13.40 – 13.50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30" marR="1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Особенности решения проектных задач, их место и роль в образовательном процессе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Сурова Наталья Юрьевна,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учитель математики первой кв. категории,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руководитель кафедры учителей математики и технологий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Установочный видеоролик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1615" marR="3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3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13.50 – 14.00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30" marR="1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Диагностический потенциал использования  проектных задач в 5-6 классах в условиях реализации ФГОС ОО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Банникова Татьяна Владимировна,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 заместитель директора  по УР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15" marR="3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8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14.00-14.10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30" marR="1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Диагностика  метапредметных результатов  освоения  основной образовательной программы  учащимися 5-6 классов в процессе решение проектных задач.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Инструктаж для наблюдателей за действиями учащихся при  решении проектной задачи.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Пиценко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Наталья Валерьевна,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педагог-психолог высшей кв. категории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1615" marR="3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2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ПРОГРАММА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СЕМИНАРА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6200"/>
              </p:ext>
            </p:extLst>
          </p:nvPr>
        </p:nvGraphicFramePr>
        <p:xfrm>
          <a:off x="467544" y="692696"/>
          <a:ext cx="8229600" cy="5486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34841"/>
                <a:gridCol w="5824911"/>
                <a:gridCol w="1069848"/>
              </a:tblGrid>
              <a:tr h="1469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14.10 – 15.20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Стажировка-погружение для участников семинара: решение проектной задачи «Общешкольный родительский комитет»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Речкалова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Ольга Николаевна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учитель математики первой кв. категории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Кузнецова Лариса Эдуардовна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учитель математики первой кв. категории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медиацентр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15.10 – 15.20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Анализ уровня сформированности УУД по результатам  включённого наблюдения на уроке решения проектной задачи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Сурова Наталья Юрьевна,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учитель математики первой кв. категории,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руководитель кафедры учителей математики и технологий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Пиценко Наталья Валерьевна,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Times New Roman"/>
                        </a:rPr>
                        <a:t>педагог-психолог высшей кв. категории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медиацентр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15.20 – 15.30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Экспресс-рефлексия, подведение итогов работы семинара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Банникова Татьяна Владимировна,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 заместитель директора  по УР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8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Система оценки образовательных достижений в соответствии с </a:t>
            </a:r>
            <a:r>
              <a:rPr lang="ru-RU" sz="28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ФГОС ООО</a:t>
            </a:r>
            <a:endParaRPr lang="ru-RU" sz="2800" cap="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179512" y="1617710"/>
            <a:ext cx="8544071" cy="4064000"/>
            <a:chOff x="53392" y="1617710"/>
            <a:chExt cx="8544071" cy="4064000"/>
          </a:xfrm>
        </p:grpSpPr>
        <p:graphicFrame>
          <p:nvGraphicFramePr>
            <p:cNvPr id="15" name="Схема 14"/>
            <p:cNvGraphicFramePr/>
            <p:nvPr/>
          </p:nvGraphicFramePr>
          <p:xfrm>
            <a:off x="53392" y="1617710"/>
            <a:ext cx="8544071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Скругленный прямоугольник 6"/>
            <p:cNvSpPr/>
            <p:nvPr/>
          </p:nvSpPr>
          <p:spPr>
            <a:xfrm>
              <a:off x="2573673" y="2364828"/>
              <a:ext cx="1728191" cy="43092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i="1" dirty="0" smtClean="0">
                  <a:solidFill>
                    <a:schemeClr val="tx1"/>
                  </a:solidFill>
                </a:rPr>
                <a:t>предметных</a:t>
              </a:r>
              <a:endParaRPr lang="ru-RU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445880" y="2364828"/>
              <a:ext cx="2280741" cy="43092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i="1" dirty="0" err="1" smtClean="0">
                  <a:solidFill>
                    <a:schemeClr val="tx1"/>
                  </a:solidFill>
                </a:rPr>
                <a:t>метапредметных</a:t>
              </a:r>
              <a:endParaRPr lang="ru-RU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821214" y="2364828"/>
              <a:ext cx="1513098" cy="43092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i="1" dirty="0" smtClean="0">
                  <a:solidFill>
                    <a:schemeClr val="tx1"/>
                  </a:solidFill>
                </a:rPr>
                <a:t>личностных</a:t>
              </a:r>
              <a:endParaRPr lang="ru-RU" sz="16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9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D6210-740E-4B6E-AFD4-E6E5A443D7F5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755576" y="1321811"/>
            <a:ext cx="7993137" cy="439287"/>
          </a:xfrm>
          <a:prstGeom prst="rect">
            <a:avLst/>
          </a:prstGeom>
          <a:gradFill rotWithShape="1">
            <a:gsLst>
              <a:gs pos="0">
                <a:srgbClr val="F3F9FA"/>
              </a:gs>
              <a:gs pos="100000">
                <a:srgbClr val="EEF7F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МЕТАПРЕДМЕТНЫЕ ДЕЙСТВИЯ</a:t>
            </a:r>
          </a:p>
        </p:txBody>
      </p:sp>
      <p:sp>
        <p:nvSpPr>
          <p:cNvPr id="30724" name="AutoShape 2"/>
          <p:cNvSpPr>
            <a:spLocks noChangeArrowheads="1"/>
          </p:cNvSpPr>
          <p:nvPr/>
        </p:nvSpPr>
        <p:spPr bwMode="auto">
          <a:xfrm>
            <a:off x="107950" y="1989138"/>
            <a:ext cx="2195513" cy="5032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регулятивные</a:t>
            </a:r>
          </a:p>
        </p:txBody>
      </p:sp>
      <p:sp>
        <p:nvSpPr>
          <p:cNvPr id="30725" name="AutoShape 2"/>
          <p:cNvSpPr>
            <a:spLocks noChangeArrowheads="1"/>
          </p:cNvSpPr>
          <p:nvPr/>
        </p:nvSpPr>
        <p:spPr bwMode="auto">
          <a:xfrm>
            <a:off x="2339975" y="1989138"/>
            <a:ext cx="2879725" cy="5032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коммуникативные</a:t>
            </a:r>
            <a:endParaRPr lang="ru-RU" sz="2000" b="1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6" name="AutoShape 2"/>
          <p:cNvSpPr>
            <a:spLocks noChangeArrowheads="1"/>
          </p:cNvSpPr>
          <p:nvPr/>
        </p:nvSpPr>
        <p:spPr bwMode="auto">
          <a:xfrm>
            <a:off x="6443663" y="1989138"/>
            <a:ext cx="2590800" cy="5032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познавательные</a:t>
            </a:r>
            <a:endParaRPr lang="ru-RU" sz="2000" b="1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7" name="AutoShape 2"/>
          <p:cNvSpPr>
            <a:spLocks noChangeArrowheads="1"/>
          </p:cNvSpPr>
          <p:nvPr/>
        </p:nvSpPr>
        <p:spPr bwMode="auto">
          <a:xfrm>
            <a:off x="107950" y="2492375"/>
            <a:ext cx="2195513" cy="287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целеполагание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8" name="AutoShape 2"/>
          <p:cNvSpPr>
            <a:spLocks noChangeArrowheads="1"/>
          </p:cNvSpPr>
          <p:nvPr/>
        </p:nvSpPr>
        <p:spPr bwMode="auto">
          <a:xfrm>
            <a:off x="2339975" y="2565400"/>
            <a:ext cx="2879725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речевые средства, в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т.ч. с опорой на ИКТ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9" name="AutoShape 2"/>
          <p:cNvSpPr>
            <a:spLocks noChangeArrowheads="1"/>
          </p:cNvSpPr>
          <p:nvPr/>
        </p:nvSpPr>
        <p:spPr bwMode="auto">
          <a:xfrm>
            <a:off x="6443663" y="2492375"/>
            <a:ext cx="2590800" cy="11525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работа с </a:t>
            </a:r>
            <a:r>
              <a:rPr lang="ru-RU" b="1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инфор</a:t>
            </a: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ru-RU" b="1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мацией</a:t>
            </a: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: 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поиск,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запись, восприятие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в т.ч. средствами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ИКТ</a:t>
            </a:r>
          </a:p>
        </p:txBody>
      </p:sp>
      <p:sp>
        <p:nvSpPr>
          <p:cNvPr id="30730" name="AutoShape 2"/>
          <p:cNvSpPr>
            <a:spLocks noChangeArrowheads="1"/>
          </p:cNvSpPr>
          <p:nvPr/>
        </p:nvSpPr>
        <p:spPr bwMode="auto">
          <a:xfrm>
            <a:off x="107950" y="2781300"/>
            <a:ext cx="2195513" cy="287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планирование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1" name="AutoShape 2"/>
          <p:cNvSpPr>
            <a:spLocks noChangeArrowheads="1"/>
          </p:cNvSpPr>
          <p:nvPr/>
        </p:nvSpPr>
        <p:spPr bwMode="auto">
          <a:xfrm>
            <a:off x="107950" y="3068638"/>
            <a:ext cx="2195513" cy="431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способ</a:t>
            </a:r>
          </a:p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действия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2" name="AutoShape 2"/>
          <p:cNvSpPr>
            <a:spLocks noChangeArrowheads="1"/>
          </p:cNvSpPr>
          <p:nvPr/>
        </p:nvSpPr>
        <p:spPr bwMode="auto">
          <a:xfrm>
            <a:off x="107950" y="3500438"/>
            <a:ext cx="2195513" cy="2873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контроль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3" name="AutoShape 2"/>
          <p:cNvSpPr>
            <a:spLocks noChangeArrowheads="1"/>
          </p:cNvSpPr>
          <p:nvPr/>
        </p:nvSpPr>
        <p:spPr bwMode="auto">
          <a:xfrm>
            <a:off x="107950" y="3789363"/>
            <a:ext cx="2195513" cy="2873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коррекция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4" name="AutoShape 2"/>
          <p:cNvSpPr>
            <a:spLocks noChangeArrowheads="1"/>
          </p:cNvSpPr>
          <p:nvPr/>
        </p:nvSpPr>
        <p:spPr bwMode="auto">
          <a:xfrm>
            <a:off x="2339975" y="3284538"/>
            <a:ext cx="2879725" cy="5762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коммуникация при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взаимодействии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5" name="AutoShape 2"/>
          <p:cNvSpPr>
            <a:spLocks noChangeArrowheads="1"/>
          </p:cNvSpPr>
          <p:nvPr/>
        </p:nvSpPr>
        <p:spPr bwMode="auto">
          <a:xfrm>
            <a:off x="6443663" y="3644900"/>
            <a:ext cx="25908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использование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моделей, знаков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и </a:t>
            </a:r>
            <a:r>
              <a:rPr lang="ru-RU" b="1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символов,схем</a:t>
            </a:r>
            <a:endParaRPr lang="ru-RU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6" name="AutoShape 2"/>
          <p:cNvSpPr>
            <a:spLocks noChangeArrowheads="1"/>
          </p:cNvSpPr>
          <p:nvPr/>
        </p:nvSpPr>
        <p:spPr bwMode="auto">
          <a:xfrm>
            <a:off x="6443663" y="4365625"/>
            <a:ext cx="2590800" cy="18732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логические </a:t>
            </a:r>
            <a:r>
              <a:rPr lang="ru-RU" b="1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опе</a:t>
            </a: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рации: 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анализ,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синтез, сравнение,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ru-RU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сериация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класси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ru-RU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фикация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обобще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ru-RU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ние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, подведение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под понятие, </a:t>
            </a:r>
            <a:r>
              <a:rPr lang="ru-RU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ана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логия, суждение</a:t>
            </a:r>
          </a:p>
        </p:txBody>
      </p:sp>
      <p:sp>
        <p:nvSpPr>
          <p:cNvPr id="30737" name="AutoShape 2"/>
          <p:cNvSpPr>
            <a:spLocks noChangeArrowheads="1"/>
          </p:cNvSpPr>
          <p:nvPr/>
        </p:nvSpPr>
        <p:spPr bwMode="auto">
          <a:xfrm>
            <a:off x="5219700" y="1989138"/>
            <a:ext cx="1187450" cy="5762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чтение</a:t>
            </a:r>
            <a:endParaRPr lang="ru-RU" sz="2000" b="1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8" name="AutoShape 2"/>
          <p:cNvSpPr>
            <a:spLocks noChangeArrowheads="1"/>
          </p:cNvSpPr>
          <p:nvPr/>
        </p:nvSpPr>
        <p:spPr bwMode="auto">
          <a:xfrm>
            <a:off x="5220072" y="2564904"/>
            <a:ext cx="1187450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ИКТ</a:t>
            </a:r>
          </a:p>
        </p:txBody>
      </p:sp>
      <p:sp>
        <p:nvSpPr>
          <p:cNvPr id="117782" name="AutoShape 22"/>
          <p:cNvSpPr>
            <a:spLocks noChangeArrowheads="1"/>
          </p:cNvSpPr>
          <p:nvPr/>
        </p:nvSpPr>
        <p:spPr bwMode="auto">
          <a:xfrm>
            <a:off x="2771775" y="4508500"/>
            <a:ext cx="2520950" cy="2233613"/>
          </a:xfrm>
          <a:prstGeom prst="irregularSeal1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i="1" dirty="0">
                <a:solidFill>
                  <a:srgbClr val="0000FF"/>
                </a:solidFill>
              </a:rPr>
              <a:t>Оценка по</a:t>
            </a:r>
          </a:p>
          <a:p>
            <a:pPr algn="ctr" eaLnBrk="1" hangingPunct="1"/>
            <a:r>
              <a:rPr lang="ru-RU" b="1" i="1" u="sng" dirty="0">
                <a:solidFill>
                  <a:srgbClr val="0000FF"/>
                </a:solidFill>
              </a:rPr>
              <a:t>результатам</a:t>
            </a:r>
          </a:p>
          <a:p>
            <a:pPr algn="ctr" eaLnBrk="1" hangingPunct="1"/>
            <a:r>
              <a:rPr lang="ru-RU" b="1" i="1" dirty="0">
                <a:solidFill>
                  <a:srgbClr val="0000FF"/>
                </a:solidFill>
              </a:rPr>
              <a:t>выполнения</a:t>
            </a:r>
          </a:p>
        </p:txBody>
      </p:sp>
      <p:sp>
        <p:nvSpPr>
          <p:cNvPr id="117783" name="AutoShape 23"/>
          <p:cNvSpPr>
            <a:spLocks noChangeArrowheads="1"/>
          </p:cNvSpPr>
          <p:nvPr/>
        </p:nvSpPr>
        <p:spPr bwMode="auto">
          <a:xfrm>
            <a:off x="179388" y="4581525"/>
            <a:ext cx="2376487" cy="2087563"/>
          </a:xfrm>
          <a:prstGeom prst="irregularSeal1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i="1">
                <a:solidFill>
                  <a:srgbClr val="FF0000"/>
                </a:solidFill>
              </a:rPr>
              <a:t>Оценка в</a:t>
            </a:r>
          </a:p>
          <a:p>
            <a:pPr algn="ctr" eaLnBrk="1" hangingPunct="1"/>
            <a:r>
              <a:rPr lang="ru-RU" b="1" i="1" u="sng">
                <a:solidFill>
                  <a:srgbClr val="FF0000"/>
                </a:solidFill>
              </a:rPr>
              <a:t>процессе</a:t>
            </a:r>
          </a:p>
          <a:p>
            <a:pPr algn="ctr" eaLnBrk="1" hangingPunct="1"/>
            <a:r>
              <a:rPr lang="ru-RU" b="1" i="1">
                <a:solidFill>
                  <a:srgbClr val="FF0000"/>
                </a:solidFill>
              </a:rPr>
              <a:t>выполнения</a:t>
            </a:r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V="1">
            <a:off x="1763713" y="3357563"/>
            <a:ext cx="1008062" cy="12239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 flipV="1">
            <a:off x="3779838" y="2852738"/>
            <a:ext cx="0" cy="1944687"/>
          </a:xfrm>
          <a:prstGeom prst="line">
            <a:avLst/>
          </a:prstGeom>
          <a:noFill/>
          <a:ln w="50800">
            <a:solidFill>
              <a:srgbClr val="CC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 flipV="1">
            <a:off x="4427538" y="2420938"/>
            <a:ext cx="1296987" cy="2160587"/>
          </a:xfrm>
          <a:prstGeom prst="line">
            <a:avLst/>
          </a:prstGeom>
          <a:noFill/>
          <a:ln w="50800">
            <a:solidFill>
              <a:srgbClr val="CC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 flipV="1">
            <a:off x="4859338" y="2276475"/>
            <a:ext cx="2738437" cy="2736850"/>
          </a:xfrm>
          <a:prstGeom prst="line">
            <a:avLst/>
          </a:prstGeom>
          <a:noFill/>
          <a:ln w="50800">
            <a:solidFill>
              <a:srgbClr val="CC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 flipV="1">
            <a:off x="1116013" y="2349500"/>
            <a:ext cx="0" cy="2447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gray">
          <a:xfrm>
            <a:off x="215900" y="152400"/>
            <a:ext cx="8712200" cy="10080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Оценка образовательных достижений: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метапредметные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результаты</a:t>
            </a: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256213" y="3357563"/>
            <a:ext cx="1187450" cy="7921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17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проектно</a:t>
            </a:r>
            <a:endParaRPr lang="ru-RU" sz="1700" b="1" dirty="0" smtClean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ru-RU" sz="1700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-</a:t>
            </a:r>
            <a:r>
              <a:rPr lang="ru-RU" sz="17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исследов</a:t>
            </a:r>
            <a:r>
              <a:rPr lang="ru-RU" sz="1700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.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sz="17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деятельн</a:t>
            </a:r>
            <a:r>
              <a:rPr lang="ru-RU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2" grpId="0" animBg="1"/>
      <p:bldP spid="117783" grpId="0" animBg="1"/>
      <p:bldP spid="117784" grpId="0" animBg="1"/>
      <p:bldP spid="117785" grpId="0" animBg="1"/>
      <p:bldP spid="117786" grpId="0" animBg="1"/>
      <p:bldP spid="117787" grpId="0" animBg="1"/>
      <p:bldP spid="1177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Наиболее адекватные формы оценки </a:t>
            </a:r>
            <a:r>
              <a:rPr lang="ru-RU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метапредметных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 результатов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71546"/>
            <a:ext cx="8640960" cy="5597814"/>
          </a:xfrm>
        </p:spPr>
        <p:txBody>
          <a:bodyPr>
            <a:noAutofit/>
          </a:bodyPr>
          <a:lstStyle/>
          <a:p>
            <a:pPr marL="442913" lvl="0" indent="-442913">
              <a:lnSpc>
                <a:spcPct val="80000"/>
              </a:lnSpc>
              <a:spcBef>
                <a:spcPct val="0"/>
              </a:spcBef>
              <a:buAutoNum type="arabicPeriod"/>
            </a:pPr>
            <a:r>
              <a:rPr lang="ru-RU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Читательской 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грамотности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 письменная работа на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межпредметной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основе (комплексная работа);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442913" lvl="0" indent="-442913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</a:t>
            </a:r>
            <a:r>
              <a:rPr lang="ru-RU" sz="24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ИКТ-компетентности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практическая работа в сочетании с письменной (компьютеризованной) частью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442913" lvl="0" indent="-442913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</a:t>
            </a:r>
            <a:r>
              <a:rPr lang="ru-RU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Сформированности </a:t>
            </a:r>
            <a:r>
              <a:rPr lang="ru-RU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регулятивных, коммуникативных и познавательных учебных действий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наблюдение за ходом выполнения групповых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учебных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исследований и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проектов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(проектных задач)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</a:pP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Каждый </a:t>
            </a:r>
            <a:r>
              <a:rPr lang="ru-RU" sz="2400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перечисленных видов диагностик проводится с периодичностью не менее, </a:t>
            </a:r>
            <a:endParaRPr lang="ru-RU" sz="2400" i="1" u="sng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чем </a:t>
            </a:r>
            <a:r>
              <a:rPr lang="ru-RU" sz="2400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один раз в два года</a:t>
            </a:r>
            <a:r>
              <a:rPr lang="ru-RU" sz="2400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endParaRPr lang="ru-RU" sz="2400" i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9 классе: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основной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процедурой итоговой оценки достижения метапредметных результатов является </a:t>
            </a:r>
            <a:r>
              <a:rPr lang="ru-RU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защита итогового индивидуального проекта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ИСТОЧНИКИ ИНФОРМАЦИИ</a:t>
            </a:r>
          </a:p>
        </p:txBody>
      </p:sp>
      <p:pic>
        <p:nvPicPr>
          <p:cNvPr id="5" name="Picture 4" descr="G:\НМС Банникова\НМР 2012-2013\педсовет декабрь 2012\прз3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185738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 descr="G:\НМС Банникова\НМР 2012-2013\педсовет декабрь 2012\прз1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171451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3" descr="G:\НМС Банникова\НМР 2012-2013\педсовет декабрь 2012\прз2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143248"/>
            <a:ext cx="192882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4" descr="C:\Documents and Settings\User\Рабочий стол\ouro_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85728"/>
            <a:ext cx="2643174" cy="194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User\Рабочий стол\ouro_0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5012" y="1776413"/>
            <a:ext cx="4598988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ИСТОЧНИКИ ИНФОРМАЦИИ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75102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Результаты внедрения инструментария и процедур оценки качества начального общего образования в соответствии с Федеральными государственными образовательными стандартами. </a:t>
            </a:r>
            <a:r>
              <a:rPr lang="ru-RU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Метапредметные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результаты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http://www.centeroko.ru/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56" y="3320176"/>
            <a:ext cx="6085088" cy="342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6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ИСТОЧНИКИ ИНФОРМАЦИИ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2035"/>
            <a:ext cx="8678198" cy="487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985190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Вебинары</a:t>
            </a:r>
            <a:r>
              <a:rPr lang="ru-RU" sz="1600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издательства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16031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624</Words>
  <Application>Microsoft Office PowerPoint</Application>
  <PresentationFormat>Экран (4:3)</PresentationFormat>
  <Paragraphs>168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ПРОГРАММА СЕМИНАРА</vt:lpstr>
      <vt:lpstr>ПРОГРАММА СЕМИНАРА</vt:lpstr>
      <vt:lpstr>Система оценки образовательных достижений в соответствии с ФГОС ООО</vt:lpstr>
      <vt:lpstr>Презентация PowerPoint</vt:lpstr>
      <vt:lpstr>Наиболее адекватные формы оценки метапредметных результатов </vt:lpstr>
      <vt:lpstr>ИСТОЧНИКИ ИНФОРМАЦИИ</vt:lpstr>
      <vt:lpstr>ИСТОЧНИКИ ИНФОРМАЦИИ</vt:lpstr>
      <vt:lpstr>ИСТОЧНИКИ ИНФОРМАЦИИ</vt:lpstr>
      <vt:lpstr>Изменения в  образовательном процессе ОУ </vt:lpstr>
      <vt:lpstr>Презентация PowerPoint</vt:lpstr>
      <vt:lpstr>Обучение педагогов использованию проектных задач</vt:lpstr>
      <vt:lpstr>Презентация PowerPoint</vt:lpstr>
      <vt:lpstr>Методический комплекс  проектной задачи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Заместитель</dc:creator>
  <cp:lastModifiedBy>Заместитель</cp:lastModifiedBy>
  <cp:revision>79</cp:revision>
  <dcterms:created xsi:type="dcterms:W3CDTF">2015-01-24T09:44:04Z</dcterms:created>
  <dcterms:modified xsi:type="dcterms:W3CDTF">2015-02-11T14:51:48Z</dcterms:modified>
</cp:coreProperties>
</file>