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949E93-50E8-48FC-9429-FB4B6798652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EF9908-3E77-4F14-902D-FD2F153CAB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Gestes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Français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3" y="2262846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4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J'ai</a:t>
            </a:r>
            <a:r>
              <a:rPr lang="ru-RU" b="1" dirty="0"/>
              <a:t> </a:t>
            </a:r>
            <a:r>
              <a:rPr lang="ru-RU" b="1" dirty="0" err="1"/>
              <a:t>du</a:t>
            </a:r>
            <a:r>
              <a:rPr lang="ru-RU" b="1" dirty="0"/>
              <a:t> </a:t>
            </a:r>
            <a:r>
              <a:rPr lang="ru-RU" b="1" dirty="0" err="1"/>
              <a:t>nez</a:t>
            </a:r>
            <a:r>
              <a:rPr lang="ru-RU" b="1" dirty="0"/>
              <a:t> – у меня предчувствие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2323652"/>
            <a:ext cx="3240360" cy="350897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Чтобы показать, что вы что-то предчувствуете, или знаете, как будет развиваться ситуация, дотроньтесь указательным пальцем до носа и скажите одну из следующих фраз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J'ai</a:t>
            </a:r>
            <a:r>
              <a:rPr lang="ru-RU" dirty="0"/>
              <a:t> </a:t>
            </a:r>
            <a:r>
              <a:rPr lang="ru-RU" dirty="0" err="1"/>
              <a:t>du</a:t>
            </a:r>
            <a:r>
              <a:rPr lang="ru-RU" dirty="0"/>
              <a:t> </a:t>
            </a:r>
            <a:r>
              <a:rPr lang="ru-RU" dirty="0" err="1" smtClean="0"/>
              <a:t>nez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J'ai</a:t>
            </a:r>
            <a:r>
              <a:rPr lang="ru-RU" dirty="0"/>
              <a:t> 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nez</a:t>
            </a:r>
            <a:r>
              <a:rPr lang="ru-RU" dirty="0"/>
              <a:t> </a:t>
            </a:r>
            <a:r>
              <a:rPr lang="ru-RU" dirty="0" err="1"/>
              <a:t>fin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15919"/>
            <a:ext cx="3240360" cy="401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0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412776"/>
            <a:ext cx="702474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«Никакой» — </a:t>
            </a:r>
            <a:r>
              <a:rPr lang="en-US" b="1" dirty="0" err="1"/>
              <a:t>Nul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C’est</a:t>
            </a:r>
            <a:r>
              <a:rPr lang="ru-RU" dirty="0"/>
              <a:t> </a:t>
            </a:r>
            <a:r>
              <a:rPr lang="ru-RU" dirty="0" err="1"/>
              <a:t>nul</a:t>
            </a:r>
            <a:r>
              <a:rPr lang="ru-RU" dirty="0"/>
              <a:t> —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это </a:t>
            </a:r>
            <a:r>
              <a:rPr lang="ru-RU" dirty="0"/>
              <a:t>плохо,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глупо</a:t>
            </a:r>
            <a:r>
              <a:rPr lang="ru-RU" dirty="0"/>
              <a:t>,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не </a:t>
            </a:r>
            <a:r>
              <a:rPr lang="ru-RU" dirty="0"/>
              <a:t>нравится.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08920"/>
            <a:ext cx="3796996" cy="268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2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«Закрой рот» — </a:t>
            </a:r>
            <a:r>
              <a:rPr lang="en-US" b="1" dirty="0" err="1"/>
              <a:t>Ferme</a:t>
            </a:r>
            <a:r>
              <a:rPr lang="en-US" b="1" dirty="0"/>
              <a:t>-la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Сказать кому-либо не разговаривать.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592" y="2996952"/>
            <a:ext cx="2088232" cy="15948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933056"/>
            <a:ext cx="2088232" cy="167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7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340768"/>
            <a:ext cx="702474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«Пф (безразличие)» — «Alors là / Bof»</a:t>
            </a:r>
            <a:br>
              <a:rPr lang="fr-FR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жест имеет несколько значений:</a:t>
            </a:r>
          </a:p>
          <a:p>
            <a:r>
              <a:rPr lang="ru-RU" dirty="0"/>
              <a:t>Это не моя вина.</a:t>
            </a:r>
          </a:p>
          <a:p>
            <a:r>
              <a:rPr lang="ru-RU" dirty="0"/>
              <a:t>Я не знаю.</a:t>
            </a:r>
          </a:p>
          <a:p>
            <a:r>
              <a:rPr lang="ru-RU" dirty="0"/>
              <a:t>Сомневаюсь, что это так.</a:t>
            </a:r>
          </a:p>
          <a:p>
            <a:r>
              <a:rPr lang="ru-RU" dirty="0"/>
              <a:t>Я не согласен.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149080"/>
            <a:ext cx="324036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0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«Он пьян» — Verre dans le nez</a:t>
            </a:r>
            <a:br>
              <a:rPr lang="fr-FR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r>
              <a:rPr lang="ru-RU" dirty="0"/>
              <a:t>Чтобы указать, что человек пьян, французы используют выражения «</a:t>
            </a:r>
            <a:r>
              <a:rPr lang="en-US" dirty="0"/>
              <a:t>Il a un </a:t>
            </a:r>
            <a:r>
              <a:rPr lang="en-US" dirty="0" err="1"/>
              <a:t>verre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nez</a:t>
            </a:r>
            <a:r>
              <a:rPr lang="en-US" dirty="0"/>
              <a:t>» /  «Il a un coup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nez</a:t>
            </a:r>
            <a:r>
              <a:rPr lang="en-US" dirty="0"/>
              <a:t>» </a:t>
            </a:r>
            <a:r>
              <a:rPr lang="ru-RU" dirty="0"/>
              <a:t>и </a:t>
            </a:r>
            <a:r>
              <a:rPr lang="ru-RU" dirty="0" smtClean="0"/>
              <a:t>показывают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21088"/>
            <a:ext cx="2016224" cy="17281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21088"/>
            <a:ext cx="208823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4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«Не верю» — </a:t>
            </a:r>
            <a:r>
              <a:rPr lang="en-US" b="1" dirty="0"/>
              <a:t>Mon </a:t>
            </a:r>
            <a:r>
              <a:rPr lang="en-US" b="1" dirty="0" err="1"/>
              <a:t>œil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показать, что не верят услышанному, показывают этот жест: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10384"/>
            <a:ext cx="3707933" cy="24747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61049"/>
            <a:ext cx="2957315" cy="22179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260411"/>
            <a:ext cx="2088232" cy="22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60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Поцелуи – </a:t>
            </a:r>
            <a:r>
              <a:rPr lang="ru-RU" b="1" dirty="0" err="1"/>
              <a:t>la</a:t>
            </a:r>
            <a:r>
              <a:rPr lang="ru-RU" b="1" dirty="0"/>
              <a:t> </a:t>
            </a:r>
            <a:r>
              <a:rPr lang="ru-RU" b="1" dirty="0" err="1"/>
              <a:t>bise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bise</a:t>
            </a:r>
            <a:r>
              <a:rPr lang="ru-RU" dirty="0"/>
              <a:t> / 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bisou</a:t>
            </a:r>
            <a:r>
              <a:rPr lang="ru-RU" dirty="0"/>
              <a:t>: друзья и знакомые обмениваются поцелуями в щеку при встрече или расставании. Два человека, которых знакомит общий друг, также могут обменяться поцелуями, особенно это относится к детям и молодым людям.</a:t>
            </a:r>
            <a:br>
              <a:rPr lang="ru-RU" dirty="0"/>
            </a:br>
            <a:r>
              <a:rPr lang="ru-RU" dirty="0"/>
              <a:t>Количество поцелуев и сторона щеки для начала этой «процедуры» варьируются в зависимости от региона и многих других факторов.</a:t>
            </a:r>
          </a:p>
          <a:p>
            <a:r>
              <a:rPr lang="ru-RU" dirty="0"/>
              <a:t> Два поцелуя (по одному в каждую щеку) – самые распространенные, приняты между членами одной семьи и друзьями независимо от возраста.</a:t>
            </a:r>
          </a:p>
          <a:p>
            <a:r>
              <a:rPr lang="ru-RU" dirty="0"/>
              <a:t>Три поцелуя типичны для Прованса (юг Франции)</a:t>
            </a:r>
          </a:p>
          <a:p>
            <a:r>
              <a:rPr lang="ru-RU" dirty="0"/>
              <a:t>Четыре поцелуя распространены в Нанте.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108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en-US" b="1" dirty="0" smtClean="0"/>
              <a:t>No</a:t>
            </a:r>
            <a:r>
              <a:rPr lang="fr-FR" b="1" dirty="0" smtClean="0"/>
              <a:t>mbre de bises en France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82" y="2324100"/>
            <a:ext cx="3526049" cy="3508375"/>
          </a:xfrm>
        </p:spPr>
      </p:pic>
    </p:spTree>
    <p:extLst>
      <p:ext uri="{BB962C8B-B14F-4D97-AF65-F5344CB8AC3E}">
        <p14:creationId xmlns:p14="http://schemas.microsoft.com/office/powerpoint/2010/main" val="4130675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fr-FR" b="1" dirty="0" smtClean="0"/>
              <a:t>Joue tendue en premier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82" y="2324100"/>
            <a:ext cx="3526049" cy="3508375"/>
          </a:xfrm>
        </p:spPr>
      </p:pic>
    </p:spTree>
    <p:extLst>
      <p:ext uri="{BB962C8B-B14F-4D97-AF65-F5344CB8AC3E}">
        <p14:creationId xmlns:p14="http://schemas.microsoft.com/office/powerpoint/2010/main" val="2995259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5421573" cy="3384376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996952"/>
            <a:ext cx="4708536" cy="3240360"/>
          </a:xfrm>
        </p:spPr>
      </p:pic>
    </p:spTree>
    <p:extLst>
      <p:ext uri="{BB962C8B-B14F-4D97-AF65-F5344CB8AC3E}">
        <p14:creationId xmlns:p14="http://schemas.microsoft.com/office/powerpoint/2010/main" val="329493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Общеупотребительные жесты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86538"/>
            <a:ext cx="2160240" cy="190609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348880"/>
            <a:ext cx="3096344" cy="24509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5946"/>
            <a:ext cx="26670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7624" y="429309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 </a:t>
            </a:r>
            <a:r>
              <a:rPr lang="en-US" sz="1600" b="1" dirty="0" err="1"/>
              <a:t>peu</a:t>
            </a:r>
            <a:r>
              <a:rPr lang="en-US" sz="1600" b="1" dirty="0"/>
              <a:t> </a:t>
            </a:r>
            <a:r>
              <a:rPr lang="en-US" sz="1600" b="1" dirty="0" err="1"/>
              <a:t>près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3671531"/>
            <a:ext cx="1472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C’est</a:t>
            </a:r>
            <a:r>
              <a:rPr lang="en-US" sz="1600" b="1" dirty="0"/>
              <a:t> </a:t>
            </a:r>
            <a:r>
              <a:rPr lang="en-US" sz="1600" b="1" dirty="0" err="1"/>
              <a:t>fini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4832676"/>
            <a:ext cx="206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Chut</a:t>
            </a:r>
            <a:r>
              <a:rPr lang="en-US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A </a:t>
            </a:r>
            <a:r>
              <a:rPr lang="ru-RU" b="1" dirty="0" err="1"/>
              <a:t>peu</a:t>
            </a:r>
            <a:r>
              <a:rPr lang="ru-RU" b="1" dirty="0"/>
              <a:t> </a:t>
            </a:r>
            <a:r>
              <a:rPr lang="ru-RU" b="1" dirty="0" err="1"/>
              <a:t>près</a:t>
            </a:r>
            <a:r>
              <a:rPr lang="ru-RU" b="1" dirty="0"/>
              <a:t> – примерно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Для того, чтобы показать во время разговора, что информация приблизительная (например, во сколько прибывает поезд, или сколько времени займет дело), вытяните руку ладонью внизу с расставленными пальцами и покачайте ей из стороны в сторону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C’est</a:t>
            </a:r>
            <a:r>
              <a:rPr lang="ru-RU" b="1" dirty="0"/>
              <a:t> </a:t>
            </a:r>
            <a:r>
              <a:rPr lang="ru-RU" b="1" dirty="0" err="1"/>
              <a:t>fini</a:t>
            </a:r>
            <a:r>
              <a:rPr lang="ru-RU" b="1" dirty="0"/>
              <a:t> – хватит!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Чтобы показать, что вы не будете продолжать что-то, скрестите руки на груди, ладони вверх и наружу, и резко опустите их вниз со словами «</a:t>
            </a:r>
            <a:r>
              <a:rPr lang="ru-RU" dirty="0" err="1"/>
              <a:t>C’est</a:t>
            </a:r>
            <a:r>
              <a:rPr lang="ru-RU" dirty="0"/>
              <a:t> </a:t>
            </a:r>
            <a:r>
              <a:rPr lang="ru-RU" dirty="0" err="1"/>
              <a:t>fini</a:t>
            </a:r>
            <a:r>
              <a:rPr lang="ru-RU" dirty="0"/>
              <a:t>.»</a:t>
            </a:r>
          </a:p>
          <a:p>
            <a:r>
              <a:rPr lang="ru-RU" b="1" dirty="0" err="1"/>
              <a:t>Chut</a:t>
            </a:r>
            <a:r>
              <a:rPr lang="ru-RU" b="1" dirty="0"/>
              <a:t> – тишина!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Чтобы попросить тишины, поднимите вверх указательный палец. Можно добавить к жесту суровое выражение лица – по желанию.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0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124744"/>
            <a:ext cx="702474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se </a:t>
            </a:r>
            <a:r>
              <a:rPr lang="en-US" b="1" dirty="0" err="1"/>
              <a:t>serrer</a:t>
            </a:r>
            <a:r>
              <a:rPr lang="en-US" b="1" dirty="0"/>
              <a:t> la main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1628800"/>
            <a:ext cx="2952444" cy="420382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При встрече французы обмениваются </a:t>
            </a:r>
            <a:r>
              <a:rPr lang="ru-RU" dirty="0" smtClean="0"/>
              <a:t>рукопожатиями. </a:t>
            </a:r>
            <a:r>
              <a:rPr lang="ru-RU" dirty="0"/>
              <a:t>Знакомые и коллеги по работе также могут пожимать друг другу руки при встрече и </a:t>
            </a:r>
            <a:r>
              <a:rPr lang="ru-RU" dirty="0" smtClean="0"/>
              <a:t>прощании. </a:t>
            </a:r>
            <a:r>
              <a:rPr lang="ru-RU" dirty="0"/>
              <a:t>Французское рукопожатие быстрое и легкое — никаких «железных» объятий. Кстати, руки жмут и женщинам, и это очень распространено в отличие от России. Причем по современным правилам этикета, первым может подать руку как женщина, так и мужчина.</a:t>
            </a:r>
          </a:p>
          <a:p>
            <a:r>
              <a:rPr lang="ru-RU" dirty="0"/>
              <a:t>Если рука грязная, мокрая или занята чем-то, француз может предложить палец или локоть для пожатия.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49" y="3429000"/>
            <a:ext cx="2857500" cy="1190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650540"/>
            <a:ext cx="2857500" cy="13144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637" y="1772816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2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3681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«Отлично» — </a:t>
            </a:r>
            <a:r>
              <a:rPr lang="en-US" b="1" dirty="0"/>
              <a:t>Parfait</a:t>
            </a:r>
            <a:br>
              <a:rPr lang="en-US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54365"/>
            <a:ext cx="2349358" cy="350837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2282800" cy="3424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5305980"/>
            <a:ext cx="7237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</a:t>
            </a:r>
            <a:r>
              <a:rPr lang="ru-RU" dirty="0"/>
              <a:t>показать, что-то практически идеально, </a:t>
            </a:r>
            <a:endParaRPr lang="ru-RU" dirty="0" smtClean="0"/>
          </a:p>
          <a:p>
            <a:r>
              <a:rPr lang="ru-RU" dirty="0" smtClean="0"/>
              <a:t>сожмите </a:t>
            </a:r>
            <a:r>
              <a:rPr lang="ru-RU" dirty="0"/>
              <a:t>большой и указательный палец.</a:t>
            </a:r>
          </a:p>
        </p:txBody>
      </p:sp>
    </p:spTree>
    <p:extLst>
      <p:ext uri="{BB962C8B-B14F-4D97-AF65-F5344CB8AC3E}">
        <p14:creationId xmlns:p14="http://schemas.microsoft.com/office/powerpoint/2010/main" val="176753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en-US" b="1" dirty="0"/>
              <a:t>Pardon – </a:t>
            </a:r>
            <a:r>
              <a:rPr lang="ru-RU" b="1" dirty="0"/>
              <a:t>простите!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50104"/>
            <a:ext cx="2812157" cy="3597439"/>
          </a:xfrm>
        </p:spPr>
      </p:pic>
      <p:sp>
        <p:nvSpPr>
          <p:cNvPr id="5" name="TextBox 4"/>
          <p:cNvSpPr txBox="1"/>
          <p:nvPr/>
        </p:nvSpPr>
        <p:spPr>
          <a:xfrm>
            <a:off x="1115616" y="393305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Чтобы извиниться или показать,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вы допустили оплошность, </a:t>
            </a:r>
            <a:endParaRPr lang="ru-RU" dirty="0" smtClean="0"/>
          </a:p>
          <a:p>
            <a:r>
              <a:rPr lang="ru-RU" dirty="0" smtClean="0"/>
              <a:t>закройте </a:t>
            </a:r>
            <a:r>
              <a:rPr lang="ru-RU" dirty="0"/>
              <a:t>рот двумя руками.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99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en-US" b="1" dirty="0" err="1"/>
              <a:t>Répétez</a:t>
            </a:r>
            <a:r>
              <a:rPr lang="en-US" b="1" dirty="0"/>
              <a:t> – </a:t>
            </a:r>
            <a:r>
              <a:rPr lang="ru-RU" b="1" dirty="0"/>
              <a:t>повторите!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Чтобы попросить говорящего повторить сказанное, француз может поднести раскрытую ладонь к уху.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437" y="3103669"/>
            <a:ext cx="1944216" cy="29274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645024"/>
            <a:ext cx="2571183" cy="238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6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Se tourner les pouces – он мается дурью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3744532" cy="3913659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/>
              <a:t>Когда кто-то бездельничает, мы можем сказать, что он сидит сложа руки. Французы же говорят "</a:t>
            </a:r>
            <a:r>
              <a:rPr lang="ru-RU" dirty="0" err="1"/>
              <a:t>il</a:t>
            </a:r>
            <a:r>
              <a:rPr lang="ru-RU" dirty="0"/>
              <a:t> </a:t>
            </a:r>
            <a:r>
              <a:rPr lang="ru-RU" dirty="0" err="1"/>
              <a:t>se</a:t>
            </a:r>
            <a:r>
              <a:rPr lang="ru-RU" dirty="0"/>
              <a:t> </a:t>
            </a:r>
            <a:r>
              <a:rPr lang="ru-RU" dirty="0" err="1"/>
              <a:t>tourne</a:t>
            </a:r>
            <a:r>
              <a:rPr lang="ru-RU" dirty="0"/>
              <a:t> 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pouces</a:t>
            </a:r>
            <a:r>
              <a:rPr lang="ru-RU" dirty="0"/>
              <a:t>" (он вращает большие пальцы) - и показывают соответствующий жест. Просто скрестите руки и вращайте большие пальцы вокруг друг друга.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64904"/>
            <a:ext cx="3691136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0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268760"/>
            <a:ext cx="702474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«Это мне не нравится» — </a:t>
            </a:r>
            <a:r>
              <a:rPr lang="ru-RU" b="1" dirty="0" err="1"/>
              <a:t>Faire</a:t>
            </a:r>
            <a:r>
              <a:rPr lang="ru-RU" b="1" dirty="0"/>
              <a:t> </a:t>
            </a:r>
            <a:r>
              <a:rPr lang="ru-RU" b="1" dirty="0" err="1"/>
              <a:t>la</a:t>
            </a:r>
            <a:r>
              <a:rPr lang="ru-RU" b="1" dirty="0"/>
              <a:t> </a:t>
            </a:r>
            <a:r>
              <a:rPr lang="ru-RU" b="1" dirty="0" err="1"/>
              <a:t>moue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ru-RU" dirty="0"/>
              <a:t>Это типично французский жест, выражающий недовольство чем-либо.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994338"/>
            <a:ext cx="2088232" cy="21721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80928"/>
            <a:ext cx="3031316" cy="21652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4149080"/>
            <a:ext cx="2664296" cy="20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91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496</Words>
  <Application>Microsoft Office PowerPoint</Application>
  <PresentationFormat>Экран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Gestes des Français</vt:lpstr>
      <vt:lpstr>Общеупотребительные жесты</vt:lpstr>
      <vt:lpstr>Презентация PowerPoint</vt:lpstr>
      <vt:lpstr>se serrer la main </vt:lpstr>
      <vt:lpstr>«Отлично» — Parfait </vt:lpstr>
      <vt:lpstr>Pardon – простите!</vt:lpstr>
      <vt:lpstr>Répétez – повторите!</vt:lpstr>
      <vt:lpstr>Se tourner les pouces – он мается дурью</vt:lpstr>
      <vt:lpstr>«Это мне не нравится» — Faire la moue </vt:lpstr>
      <vt:lpstr>J'ai du nez – у меня предчувствие</vt:lpstr>
      <vt:lpstr>«Никакой» — Nul </vt:lpstr>
      <vt:lpstr>«Закрой рот» — Ferme-la </vt:lpstr>
      <vt:lpstr>«Пф (безразличие)» — «Alors là / Bof» </vt:lpstr>
      <vt:lpstr>«Он пьян» — Verre dans le nez </vt:lpstr>
      <vt:lpstr>«Не верю» — Mon œil </vt:lpstr>
      <vt:lpstr>Поцелуи – la bise </vt:lpstr>
      <vt:lpstr>Nombre de bises en France</vt:lpstr>
      <vt:lpstr>Joue tendue en premier</vt:lpstr>
      <vt:lpstr>Презентация PowerPoint</vt:lpstr>
    </vt:vector>
  </TitlesOfParts>
  <Company>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Gestes des Français</dc:title>
  <dc:creator>1</dc:creator>
  <cp:lastModifiedBy>1</cp:lastModifiedBy>
  <cp:revision>7</cp:revision>
  <dcterms:created xsi:type="dcterms:W3CDTF">2016-05-27T15:19:03Z</dcterms:created>
  <dcterms:modified xsi:type="dcterms:W3CDTF">2016-11-06T12:43:18Z</dcterms:modified>
</cp:coreProperties>
</file>